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0" r:id="rId2"/>
    <p:sldId id="285" r:id="rId3"/>
    <p:sldId id="267" r:id="rId4"/>
    <p:sldId id="326" r:id="rId5"/>
    <p:sldId id="271" r:id="rId6"/>
    <p:sldId id="269" r:id="rId7"/>
    <p:sldId id="273" r:id="rId8"/>
    <p:sldId id="284" r:id="rId9"/>
    <p:sldId id="275" r:id="rId10"/>
    <p:sldId id="323" r:id="rId11"/>
    <p:sldId id="322" r:id="rId12"/>
    <p:sldId id="321" r:id="rId13"/>
    <p:sldId id="320" r:id="rId14"/>
    <p:sldId id="278" r:id="rId15"/>
    <p:sldId id="279" r:id="rId16"/>
  </p:sldIdLst>
  <p:sldSz cx="9144000" cy="6858000" type="screen4x3"/>
  <p:notesSz cx="6858000" cy="9144000"/>
  <p:defaultTextStyle>
    <a:defPPr rtl="0"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07" autoAdjust="0"/>
  </p:normalViewPr>
  <p:slideViewPr>
    <p:cSldViewPr snapToGrid="0">
      <p:cViewPr varScale="1">
        <p:scale>
          <a:sx n="123" d="100"/>
          <a:sy n="123" d="100"/>
        </p:scale>
        <p:origin x="1098" y="108"/>
      </p:cViewPr>
      <p:guideLst/>
    </p:cSldViewPr>
  </p:slideViewPr>
  <p:outlineViewPr>
    <p:cViewPr>
      <p:scale>
        <a:sx n="33" d="100"/>
        <a:sy n="33" d="100"/>
      </p:scale>
      <p:origin x="0" y="-17394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414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d-ID" dirty="0"/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F6B9E4-1736-4EFE-AEC1-E09BB32D1A32}" type="datetime1">
              <a:rPr lang="id-ID" smtClean="0"/>
              <a:t>18/03/2020</a:t>
            </a:fld>
            <a:endParaRPr lang="id-ID" dirty="0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d-ID" dirty="0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id-ID" smtClean="0"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d-ID" dirty="0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03BA2DC-E23E-48C9-BA6F-6F141B51ABCE}" type="datetime1">
              <a:rPr lang="id-ID" smtClean="0"/>
              <a:t>18/03/2020</a:t>
            </a:fld>
            <a:endParaRPr lang="id-ID" dirty="0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d-ID" dirty="0"/>
          </a:p>
        </p:txBody>
      </p:sp>
      <p:sp>
        <p:nvSpPr>
          <p:cNvPr id="5" name="Placeholder Catatan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d-ID" dirty="0"/>
              <a:t>Edit gaya teks Master</a:t>
            </a:r>
          </a:p>
          <a:p>
            <a:pPr lvl="1" rtl="0"/>
            <a:r>
              <a:rPr lang="id-ID" dirty="0"/>
              <a:t>Tingkat kedua</a:t>
            </a:r>
          </a:p>
          <a:p>
            <a:pPr lvl="2" rtl="0"/>
            <a:r>
              <a:rPr lang="id-ID" dirty="0"/>
              <a:t>Tingkat ketiga</a:t>
            </a:r>
          </a:p>
          <a:p>
            <a:pPr lvl="3" rtl="0"/>
            <a:r>
              <a:rPr lang="id-ID" dirty="0"/>
              <a:t>Tingkat keempat</a:t>
            </a:r>
          </a:p>
          <a:p>
            <a:pPr lvl="4" rtl="0"/>
            <a:r>
              <a:rPr lang="id-ID" dirty="0"/>
              <a:t>Tingkat kelima</a:t>
            </a:r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d-ID" dirty="0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649DAF-093F-4482-AA38-346E9A2DEE94}" type="slidenum">
              <a:rPr lang="id-ID" smtClean="0"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56813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d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8649DAF-093F-4482-AA38-346E9A2DEE94}" type="slidenum">
              <a:rPr lang="id-ID" smtClean="0"/>
              <a:t>1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47808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12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13531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13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3150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3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92342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4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24482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5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78385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6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78666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7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4132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9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7106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10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32721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8649DAF-093F-4482-AA38-346E9A2DEE94}" type="slidenum">
              <a:rPr lang="id-ID" smtClean="0"/>
              <a:t>11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33520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Jud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ampungan Gamba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036" y="86714"/>
            <a:ext cx="9013929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d-ID" dirty="0"/>
              <a:t>Sisipkan atau Seret dan Letakkan Gambar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768422"/>
            <a:ext cx="5130000" cy="2387600"/>
          </a:xfrm>
          <a:solidFill>
            <a:schemeClr val="tx1">
              <a:alpha val="80000"/>
            </a:schemeClr>
          </a:solidFill>
        </p:spPr>
        <p:txBody>
          <a:bodyPr lIns="432000" rIns="432000" bIns="144000" rtlCol="0" anchor="b"/>
          <a:lstStyle>
            <a:lvl1pPr algn="l">
              <a:defRPr sz="3150" spc="-113">
                <a:solidFill>
                  <a:schemeClr val="bg1"/>
                </a:solidFill>
              </a:defRPr>
            </a:lvl1pPr>
          </a:lstStyle>
          <a:p>
            <a:pPr rtl="0"/>
            <a:r>
              <a:rPr lang="id-ID" dirty="0"/>
              <a:t>Klik untuk mengedit Master gaya judul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53578"/>
            <a:ext cx="5130000" cy="936000"/>
          </a:xfrm>
          <a:solidFill>
            <a:schemeClr val="tx1">
              <a:alpha val="90000"/>
            </a:schemeClr>
          </a:solidFill>
        </p:spPr>
        <p:txBody>
          <a:bodyPr lIns="432000" tIns="144000" rtlCol="0"/>
          <a:lstStyle>
            <a:lvl1pPr marL="0" indent="0" algn="l">
              <a:buNone/>
              <a:defRPr sz="1575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rtl="0"/>
            <a:r>
              <a:rPr lang="id-ID"/>
              <a:t>Klik untuk mengedit gaya subjudul Master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k Digi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entuk bebas: Bentuk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7662319" y="538864"/>
            <a:ext cx="35052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5" name="Bentuk bebas: Bentuk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8008606" y="849218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6" name="Bentuk bebas: Bentuk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8038026" y="620572"/>
            <a:ext cx="188017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7" name="Bentuk bebas: Bentuk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8298695" y="781602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8" name="Bentuk bebas: Bentuk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8337271" y="402044"/>
            <a:ext cx="216995" cy="11994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9" name="Bentuk bebas: Bentuk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8659089" y="1030690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0" name="Bentuk bebas: Bentuk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8790062" y="267544"/>
            <a:ext cx="216995" cy="11994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1" name="Bentuk bebas: Bentuk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8586082" y="631128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2" name="Bentuk bebas: Bentuk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8751660" y="824433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3" name="Bentuk bebas: Bentuk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7570877" y="901549"/>
            <a:ext cx="434774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4" name="Bentuk bebas: Bentuk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8153828" y="1202556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5" name="Bentuk bebas: Bentuk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8634453" y="1484836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6" name="Bentuk bebas: Bentuk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7718747" y="1614015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7" name="Bentuk bebas: Bentuk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8689580" y="2015429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grpSp>
        <p:nvGrpSpPr>
          <p:cNvPr id="43" name="Grup 42">
            <a:extLst>
              <a:ext uri="{FF2B5EF4-FFF2-40B4-BE49-F238E27FC236}">
                <a16:creationId xmlns:a16="http://schemas.microsoft.com/office/drawing/2014/main" id="{0725BC56-C7B6-400F-80F9-3F968E2CAE0E}"/>
              </a:ext>
            </a:extLst>
          </p:cNvPr>
          <p:cNvGrpSpPr/>
          <p:nvPr userDrawn="1"/>
        </p:nvGrpSpPr>
        <p:grpSpPr>
          <a:xfrm>
            <a:off x="2537703" y="1013722"/>
            <a:ext cx="5812474" cy="5100743"/>
            <a:chOff x="510812" y="938373"/>
            <a:chExt cx="8073393" cy="5313612"/>
          </a:xfrm>
        </p:grpSpPr>
        <p:sp>
          <p:nvSpPr>
            <p:cNvPr id="44" name="Persegi Bersudut Tumpul 15">
              <a:extLst>
                <a:ext uri="{FF2B5EF4-FFF2-40B4-BE49-F238E27FC236}">
                  <a16:creationId xmlns:a16="http://schemas.microsoft.com/office/drawing/2014/main" id="{1EC806EC-A1B2-4893-9504-1D7FFE8E238F}"/>
                </a:ext>
              </a:extLst>
            </p:cNvPr>
            <p:cNvSpPr/>
            <p:nvPr/>
          </p:nvSpPr>
          <p:spPr>
            <a:xfrm>
              <a:off x="877709" y="938373"/>
              <a:ext cx="7339600" cy="5234482"/>
            </a:xfrm>
            <a:prstGeom prst="round2SameRect">
              <a:avLst>
                <a:gd name="adj1" fmla="val 5601"/>
                <a:gd name="adj2" fmla="val 0"/>
              </a:avLst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id-ID" sz="1350" dirty="0"/>
            </a:p>
          </p:txBody>
        </p:sp>
        <p:sp>
          <p:nvSpPr>
            <p:cNvPr id="45" name="Persegi Bersudut Tumpul 15">
              <a:extLst>
                <a:ext uri="{FF2B5EF4-FFF2-40B4-BE49-F238E27FC236}">
                  <a16:creationId xmlns:a16="http://schemas.microsoft.com/office/drawing/2014/main" id="{535A1B12-6F16-41A0-A6B1-4AD0CCB5A081}"/>
                </a:ext>
              </a:extLst>
            </p:cNvPr>
            <p:cNvSpPr/>
            <p:nvPr/>
          </p:nvSpPr>
          <p:spPr>
            <a:xfrm>
              <a:off x="930758" y="995668"/>
              <a:ext cx="7233502" cy="5177187"/>
            </a:xfrm>
            <a:prstGeom prst="round2SameRect">
              <a:avLst>
                <a:gd name="adj1" fmla="val 4499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Persegi panjang: Sudut Lengkung 45">
              <a:extLst>
                <a:ext uri="{FF2B5EF4-FFF2-40B4-BE49-F238E27FC236}">
                  <a16:creationId xmlns:a16="http://schemas.microsoft.com/office/drawing/2014/main" id="{379B244F-CF81-4500-A78E-495ABA6828BA}"/>
                </a:ext>
              </a:extLst>
            </p:cNvPr>
            <p:cNvSpPr/>
            <p:nvPr/>
          </p:nvSpPr>
          <p:spPr>
            <a:xfrm rot="16200000">
              <a:off x="2264894" y="295974"/>
              <a:ext cx="4565229" cy="6599909"/>
            </a:xfrm>
            <a:prstGeom prst="roundRect">
              <a:avLst>
                <a:gd name="adj" fmla="val 1476"/>
              </a:avLst>
            </a:prstGeom>
            <a:solidFill>
              <a:schemeClr val="bg1"/>
            </a:solidFill>
            <a:ln w="31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Persegi Bersudut Tumpul 15">
              <a:extLst>
                <a:ext uri="{FF2B5EF4-FFF2-40B4-BE49-F238E27FC236}">
                  <a16:creationId xmlns:a16="http://schemas.microsoft.com/office/drawing/2014/main" id="{EE88F157-E260-486F-937E-C18428699861}"/>
                </a:ext>
              </a:extLst>
            </p:cNvPr>
            <p:cNvSpPr/>
            <p:nvPr/>
          </p:nvSpPr>
          <p:spPr>
            <a:xfrm rot="10800000">
              <a:off x="510812" y="5998253"/>
              <a:ext cx="8073393" cy="2489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3175">
              <a:solidFill>
                <a:schemeClr val="accent1"/>
              </a:solidFill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8" name="Persegi Bersudut Tumpul 15">
              <a:extLst>
                <a:ext uri="{FF2B5EF4-FFF2-40B4-BE49-F238E27FC236}">
                  <a16:creationId xmlns:a16="http://schemas.microsoft.com/office/drawing/2014/main" id="{F736AFAF-44AD-47CE-A63B-210102A4BF0B}"/>
                </a:ext>
              </a:extLst>
            </p:cNvPr>
            <p:cNvSpPr/>
            <p:nvPr userDrawn="1"/>
          </p:nvSpPr>
          <p:spPr>
            <a:xfrm>
              <a:off x="3668019" y="6206338"/>
              <a:ext cx="1758981" cy="45647"/>
            </a:xfrm>
            <a:prstGeom prst="round2SameRect">
              <a:avLst>
                <a:gd name="adj1" fmla="val 50000"/>
                <a:gd name="adj2" fmla="val 0"/>
              </a:avLst>
            </a:prstGeom>
            <a:gradFill>
              <a:gsLst>
                <a:gs pos="0">
                  <a:schemeClr val="tx1">
                    <a:alpha val="0"/>
                  </a:schemeClr>
                </a:gs>
                <a:gs pos="100000">
                  <a:schemeClr val="tx1">
                    <a:alpha val="31000"/>
                  </a:schemeClr>
                </a:gs>
              </a:gsLst>
              <a:lin ang="16200000" scaled="0"/>
            </a:gra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id-ID" sz="1350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4F6457E-3660-4E80-82BC-8894D701DEE9}"/>
                </a:ext>
              </a:extLst>
            </p:cNvPr>
            <p:cNvSpPr/>
            <p:nvPr/>
          </p:nvSpPr>
          <p:spPr>
            <a:xfrm rot="16200000">
              <a:off x="4660498" y="1119143"/>
              <a:ext cx="48680" cy="4868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0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id-ID" sz="135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88230416-7E55-4CB0-9548-491BA471E9E8}"/>
                </a:ext>
              </a:extLst>
            </p:cNvPr>
            <p:cNvSpPr/>
            <p:nvPr/>
          </p:nvSpPr>
          <p:spPr>
            <a:xfrm rot="16200000">
              <a:off x="4505961" y="1106017"/>
              <a:ext cx="83096" cy="8309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id-ID" sz="135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E3C1810-AD4F-4393-928E-CFA8053A2CC2}"/>
                </a:ext>
              </a:extLst>
            </p:cNvPr>
            <p:cNvSpPr/>
            <p:nvPr/>
          </p:nvSpPr>
          <p:spPr>
            <a:xfrm rot="16200000">
              <a:off x="4524686" y="1124741"/>
              <a:ext cx="45647" cy="456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>
              <a:noFill/>
            </a:ln>
            <a:scene3d>
              <a:camera prst="isometricLeftDown">
                <a:rot lat="0" lon="0" rev="0"/>
              </a:camera>
              <a:lightRig rig="threePt" dir="t"/>
            </a:scene3d>
            <a:sp3d extrusionH="63500">
              <a:bevelT w="0" h="0"/>
              <a:bevelB w="0" h="444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id-ID" sz="1350" dirty="0"/>
            </a:p>
          </p:txBody>
        </p:sp>
      </p:grp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4001" y="1152001"/>
            <a:ext cx="2213702" cy="2196235"/>
          </a:xfrm>
        </p:spPr>
        <p:txBody>
          <a:bodyPr rtlCol="0" anchor="b"/>
          <a:lstStyle>
            <a:lvl1pPr marL="0" indent="0">
              <a:buNone/>
              <a:defRPr sz="2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00025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407194" indent="0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607219" indent="0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807244" indent="0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 dirty="0"/>
              <a:t>Teks yang ditekankan dapat ditempatkan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Gambar 4">
            <a:extLst>
              <a:ext uri="{FF2B5EF4-FFF2-40B4-BE49-F238E27FC236}">
                <a16:creationId xmlns:a16="http://schemas.microsoft.com/office/drawing/2014/main" id="{8C1EA41E-F6C4-484F-95E9-42978FF2162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069597" y="1376358"/>
            <a:ext cx="4750159" cy="4379625"/>
          </a:xfrm>
          <a:prstGeom prst="roundRect">
            <a:avLst>
              <a:gd name="adj" fmla="val 13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rtlCol="0" anchor="ctr"/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Sisipkan atau Seret dan Letakkan Gambar di Sini</a:t>
            </a:r>
          </a:p>
        </p:txBody>
      </p:sp>
      <p:sp>
        <p:nvSpPr>
          <p:cNvPr id="9" name="Tampungan Teks 8">
            <a:extLst>
              <a:ext uri="{FF2B5EF4-FFF2-40B4-BE49-F238E27FC236}">
                <a16:creationId xmlns:a16="http://schemas.microsoft.com/office/drawing/2014/main" id="{35FD3B7C-17C6-4327-986C-A8A6D6EC1B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3851" y="3509767"/>
            <a:ext cx="2213372" cy="2322709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33628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si Angka Bes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entuk bebas: Bentuk 17">
            <a:extLst>
              <a:ext uri="{FF2B5EF4-FFF2-40B4-BE49-F238E27FC236}">
                <a16:creationId xmlns:a16="http://schemas.microsoft.com/office/drawing/2014/main" id="{730F7266-25A0-4B3A-A8CE-F083ECC9D4C6}"/>
              </a:ext>
            </a:extLst>
          </p:cNvPr>
          <p:cNvSpPr/>
          <p:nvPr userDrawn="1"/>
        </p:nvSpPr>
        <p:spPr>
          <a:xfrm>
            <a:off x="0" y="2539992"/>
            <a:ext cx="4029807" cy="4318008"/>
          </a:xfrm>
          <a:custGeom>
            <a:avLst/>
            <a:gdLst>
              <a:gd name="connsiteX0" fmla="*/ 4972877 w 5373076"/>
              <a:gd name="connsiteY0" fmla="*/ 1816430 h 4318008"/>
              <a:gd name="connsiteX1" fmla="*/ 5211912 w 5373076"/>
              <a:gd name="connsiteY1" fmla="*/ 2046590 h 4318008"/>
              <a:gd name="connsiteX2" fmla="*/ 4866804 w 5373076"/>
              <a:gd name="connsiteY2" fmla="*/ 2013272 h 4318008"/>
              <a:gd name="connsiteX3" fmla="*/ 3721849 w 5373076"/>
              <a:gd name="connsiteY3" fmla="*/ 1808102 h 4318008"/>
              <a:gd name="connsiteX4" fmla="*/ 3854624 w 5373076"/>
              <a:gd name="connsiteY4" fmla="*/ 2524110 h 4318008"/>
              <a:gd name="connsiteX5" fmla="*/ 3419634 w 5373076"/>
              <a:gd name="connsiteY5" fmla="*/ 2322178 h 4318008"/>
              <a:gd name="connsiteX6" fmla="*/ 3604566 w 5373076"/>
              <a:gd name="connsiteY6" fmla="*/ 1945430 h 4318008"/>
              <a:gd name="connsiteX7" fmla="*/ 2301472 w 5373076"/>
              <a:gd name="connsiteY7" fmla="*/ 1771765 h 4318008"/>
              <a:gd name="connsiteX8" fmla="*/ 3237442 w 5373076"/>
              <a:gd name="connsiteY8" fmla="*/ 2134997 h 4318008"/>
              <a:gd name="connsiteX9" fmla="*/ 3266331 w 5373076"/>
              <a:gd name="connsiteY9" fmla="*/ 2949530 h 4318008"/>
              <a:gd name="connsiteX10" fmla="*/ 1897852 w 5373076"/>
              <a:gd name="connsiteY10" fmla="*/ 4318008 h 4318008"/>
              <a:gd name="connsiteX11" fmla="*/ 134565 w 5373076"/>
              <a:gd name="connsiteY11" fmla="*/ 4318008 h 4318008"/>
              <a:gd name="connsiteX12" fmla="*/ 0 w 5373076"/>
              <a:gd name="connsiteY12" fmla="*/ 4183443 h 4318008"/>
              <a:gd name="connsiteX13" fmla="*/ 0 w 5373076"/>
              <a:gd name="connsiteY13" fmla="*/ 2855805 h 4318008"/>
              <a:gd name="connsiteX14" fmla="*/ 5243699 w 5373076"/>
              <a:gd name="connsiteY14" fmla="*/ 652159 h 4318008"/>
              <a:gd name="connsiteX15" fmla="*/ 5058767 w 5373076"/>
              <a:gd name="connsiteY15" fmla="*/ 1028908 h 4318008"/>
              <a:gd name="connsiteX16" fmla="*/ 4960786 w 5373076"/>
              <a:gd name="connsiteY16" fmla="*/ 983422 h 4318008"/>
              <a:gd name="connsiteX17" fmla="*/ 3473588 w 5373076"/>
              <a:gd name="connsiteY17" fmla="*/ 405712 h 4318008"/>
              <a:gd name="connsiteX18" fmla="*/ 4094196 w 5373076"/>
              <a:gd name="connsiteY18" fmla="*/ 1366894 h 4318008"/>
              <a:gd name="connsiteX19" fmla="*/ 3778134 w 5373076"/>
              <a:gd name="connsiteY19" fmla="*/ 1741309 h 4318008"/>
              <a:gd name="connsiteX20" fmla="*/ 2824519 w 5373076"/>
              <a:gd name="connsiteY20" fmla="*/ 1808100 h 4318008"/>
              <a:gd name="connsiteX21" fmla="*/ 4454991 w 5373076"/>
              <a:gd name="connsiteY21" fmla="*/ 0 h 4318008"/>
              <a:gd name="connsiteX22" fmla="*/ 5373076 w 5373076"/>
              <a:gd name="connsiteY22" fmla="*/ 32358 h 4318008"/>
              <a:gd name="connsiteX23" fmla="*/ 4628717 w 5373076"/>
              <a:gd name="connsiteY23" fmla="*/ 1349015 h 4318008"/>
              <a:gd name="connsiteX24" fmla="*/ 4094010 w 5373076"/>
              <a:gd name="connsiteY24" fmla="*/ 779481 h 431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373076" h="4318008">
                <a:moveTo>
                  <a:pt x="4972877" y="1816430"/>
                </a:moveTo>
                <a:lnTo>
                  <a:pt x="5211912" y="2046590"/>
                </a:lnTo>
                <a:lnTo>
                  <a:pt x="4866804" y="2013272"/>
                </a:lnTo>
                <a:close/>
                <a:moveTo>
                  <a:pt x="3721849" y="1808102"/>
                </a:moveTo>
                <a:lnTo>
                  <a:pt x="3854624" y="2524110"/>
                </a:lnTo>
                <a:lnTo>
                  <a:pt x="3419634" y="2322178"/>
                </a:lnTo>
                <a:lnTo>
                  <a:pt x="3604566" y="1945430"/>
                </a:lnTo>
                <a:close/>
                <a:moveTo>
                  <a:pt x="2301472" y="1771765"/>
                </a:moveTo>
                <a:lnTo>
                  <a:pt x="3237442" y="2134997"/>
                </a:lnTo>
                <a:lnTo>
                  <a:pt x="3266331" y="2949530"/>
                </a:lnTo>
                <a:lnTo>
                  <a:pt x="1897852" y="4318008"/>
                </a:lnTo>
                <a:lnTo>
                  <a:pt x="134565" y="4318008"/>
                </a:lnTo>
                <a:lnTo>
                  <a:pt x="0" y="4183443"/>
                </a:lnTo>
                <a:lnTo>
                  <a:pt x="0" y="2855805"/>
                </a:lnTo>
                <a:close/>
                <a:moveTo>
                  <a:pt x="5243699" y="652159"/>
                </a:moveTo>
                <a:lnTo>
                  <a:pt x="5058767" y="1028908"/>
                </a:lnTo>
                <a:lnTo>
                  <a:pt x="4960786" y="983422"/>
                </a:lnTo>
                <a:close/>
                <a:moveTo>
                  <a:pt x="3473588" y="405712"/>
                </a:moveTo>
                <a:lnTo>
                  <a:pt x="4094196" y="1366894"/>
                </a:lnTo>
                <a:lnTo>
                  <a:pt x="3778134" y="1741309"/>
                </a:lnTo>
                <a:lnTo>
                  <a:pt x="2824519" y="1808100"/>
                </a:lnTo>
                <a:close/>
                <a:moveTo>
                  <a:pt x="4454991" y="0"/>
                </a:moveTo>
                <a:lnTo>
                  <a:pt x="5373076" y="32358"/>
                </a:lnTo>
                <a:lnTo>
                  <a:pt x="4628717" y="1349015"/>
                </a:lnTo>
                <a:lnTo>
                  <a:pt x="4094010" y="77948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 userDrawn="1">
            <p:ph sz="half" idx="1"/>
          </p:nvPr>
        </p:nvSpPr>
        <p:spPr>
          <a:xfrm>
            <a:off x="680132" y="3429051"/>
            <a:ext cx="3391736" cy="2762949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5081056" y="3429000"/>
            <a:ext cx="3391805" cy="2762250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9" name="Tampungan Teks 18">
            <a:extLst>
              <a:ext uri="{FF2B5EF4-FFF2-40B4-BE49-F238E27FC236}">
                <a16:creationId xmlns:a16="http://schemas.microsoft.com/office/drawing/2014/main" id="{FEF984BB-176D-4924-ADAD-52FBC95B07B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9848" y="2278064"/>
            <a:ext cx="3392090" cy="885825"/>
          </a:xfrm>
        </p:spPr>
        <p:txBody>
          <a:bodyPr rtlCol="0" anchor="ctr"/>
          <a:lstStyle>
            <a:lvl1pPr marL="0" indent="0">
              <a:buNone/>
              <a:defRPr sz="6000" b="1">
                <a:latin typeface="+mj-lt"/>
              </a:defRPr>
            </a:lvl1pPr>
            <a:lvl2pPr marL="200025" indent="0">
              <a:buNone/>
              <a:defRPr sz="6000">
                <a:latin typeface="+mj-lt"/>
              </a:defRPr>
            </a:lvl2pPr>
            <a:lvl3pPr marL="407194" indent="0">
              <a:buNone/>
              <a:defRPr sz="6000">
                <a:latin typeface="+mj-lt"/>
              </a:defRPr>
            </a:lvl3pPr>
            <a:lvl4pPr marL="607219" indent="0">
              <a:buNone/>
              <a:defRPr sz="6000">
                <a:latin typeface="+mj-lt"/>
              </a:defRPr>
            </a:lvl4pPr>
            <a:lvl5pPr marL="807244" indent="0">
              <a:buNone/>
              <a:defRPr sz="6000">
                <a:latin typeface="+mj-lt"/>
              </a:defRPr>
            </a:lvl5pPr>
          </a:lstStyle>
          <a:p>
            <a:pPr lvl="0" rtl="0"/>
            <a:r>
              <a:rPr lang="id-ID" dirty="0"/>
              <a:t>1</a:t>
            </a:r>
          </a:p>
        </p:txBody>
      </p:sp>
      <p:sp>
        <p:nvSpPr>
          <p:cNvPr id="21" name="Tampungan Teks 20">
            <a:extLst>
              <a:ext uri="{FF2B5EF4-FFF2-40B4-BE49-F238E27FC236}">
                <a16:creationId xmlns:a16="http://schemas.microsoft.com/office/drawing/2014/main" id="{C59BE1D7-885A-4749-99BA-6909D64AFA4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72063" y="2278064"/>
            <a:ext cx="3392090" cy="885825"/>
          </a:xfrm>
        </p:spPr>
        <p:txBody>
          <a:bodyPr rtlCol="0" anchor="ctr"/>
          <a:lstStyle>
            <a:lvl1pPr marL="0" indent="0">
              <a:buNone/>
              <a:defRPr sz="6000" b="1" i="0">
                <a:latin typeface="+mj-lt"/>
              </a:defRPr>
            </a:lvl1pPr>
          </a:lstStyle>
          <a:p>
            <a:pPr lvl="0" rtl="0"/>
            <a:r>
              <a:rPr lang="id-ID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76449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152000"/>
            <a:ext cx="4104000" cy="360000"/>
          </a:xfrm>
        </p:spPr>
        <p:txBody>
          <a:bodyPr rtlCol="0" anchor="t"/>
          <a:lstStyle>
            <a:lvl1pPr marL="0" indent="0">
              <a:buNone/>
              <a:defRPr sz="1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rt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1584000"/>
            <a:ext cx="4104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0" name="Tampungan Kaki 9">
            <a:extLst>
              <a:ext uri="{FF2B5EF4-FFF2-40B4-BE49-F238E27FC236}">
                <a16:creationId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11" name="Placeholder Nomor Slide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8" name="Tampungan Teks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4916" y="1584326"/>
            <a:ext cx="4104085" cy="46069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5000" y="1152526"/>
            <a:ext cx="4104000" cy="358775"/>
          </a:xfrm>
        </p:spPr>
        <p:txBody>
          <a:bodyPr rtlCol="0"/>
          <a:lstStyle>
            <a:lvl1pPr marL="0" indent="0">
              <a:buNone/>
              <a:defRPr sz="1800" b="1"/>
            </a:lvl1pPr>
          </a:lstStyle>
          <a:p>
            <a:pPr lvl="0" rtl="0"/>
            <a:r>
              <a:rPr lang="id-ID"/>
              <a:t>Klik untuk edit gaya teks Master</a:t>
            </a:r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m Kot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98" y="2463937"/>
            <a:ext cx="2794502" cy="3314545"/>
          </a:xfrm>
          <a:prstGeom prst="rightArrowCallout">
            <a:avLst>
              <a:gd name="adj1" fmla="val 50000"/>
              <a:gd name="adj2" fmla="val 25000"/>
              <a:gd name="adj3" fmla="val 15421"/>
              <a:gd name="adj4" fmla="val 80487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460489" y="2463801"/>
            <a:ext cx="2794852" cy="3314200"/>
          </a:xfrm>
          <a:prstGeom prst="rightArrowCallout">
            <a:avLst>
              <a:gd name="adj1" fmla="val 50000"/>
              <a:gd name="adj2" fmla="val 25000"/>
              <a:gd name="adj3" fmla="val 16186"/>
              <a:gd name="adj4" fmla="val 80493"/>
            </a:avLst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1" name="Tampungan Teks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62989" y="2463801"/>
            <a:ext cx="2222714" cy="3314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180000" tIns="180000" rIns="180000"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9" name="Tampungan Teks 8">
            <a:extLst>
              <a:ext uri="{FF2B5EF4-FFF2-40B4-BE49-F238E27FC236}">
                <a16:creationId xmlns:a16="http://schemas.microsoft.com/office/drawing/2014/main" id="{F8E9D1B9-1C3A-4397-B3B4-9A921D6415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3850" y="1080001"/>
            <a:ext cx="8504635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 rtl="0"/>
            <a:r>
              <a:rPr lang="id-ID" dirty="0"/>
              <a:t>Sub </a:t>
            </a:r>
            <a:r>
              <a:rPr lang="id-ID" dirty="0" err="1"/>
              <a:t>Header</a:t>
            </a:r>
            <a:endParaRPr lang="id-ID" dirty="0"/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1B4F049D-3C57-44BB-ACE2-1363AF36D9E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8177" y="1647240"/>
            <a:ext cx="2231684" cy="648000"/>
          </a:xfrm>
          <a:ln>
            <a:solidFill>
              <a:schemeClr val="accent1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  <a:lvl2pPr marL="200025" indent="0" algn="ctr">
              <a:buNone/>
              <a:defRPr/>
            </a:lvl2pPr>
            <a:lvl3pPr marL="407194" indent="0" algn="ctr">
              <a:buNone/>
              <a:defRPr/>
            </a:lvl3pPr>
            <a:lvl4pPr marL="607219" indent="0" algn="ctr">
              <a:buNone/>
              <a:defRPr/>
            </a:lvl4pPr>
            <a:lvl5pPr marL="807244" indent="0" algn="ctr">
              <a:buNone/>
              <a:defRPr/>
            </a:lvl5pPr>
          </a:lstStyle>
          <a:p>
            <a:pPr lvl="0" rtl="0"/>
            <a:r>
              <a:rPr lang="id-ID" dirty="0"/>
              <a:t>Judul Bagian 1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FB9B793F-A64B-475C-96F3-FB40100E01E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56252" y="1647040"/>
            <a:ext cx="2231684" cy="648000"/>
          </a:xfrm>
          <a:ln>
            <a:solidFill>
              <a:schemeClr val="accent2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id-ID" dirty="0"/>
              <a:t>Judul Bagian 2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0EF53567-5287-43FB-B07E-A12F3AEEDB9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62989" y="1647240"/>
            <a:ext cx="2231684" cy="648000"/>
          </a:xfrm>
          <a:ln>
            <a:solidFill>
              <a:schemeClr val="accent3"/>
            </a:solidFill>
          </a:ln>
        </p:spPr>
        <p:txBody>
          <a:bodyPr tIns="108000" rtlCol="0" anchor="t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pPr lvl="0" rtl="0"/>
            <a:r>
              <a:rPr lang="id-ID" dirty="0"/>
              <a:t>Judul Bagian 3</a:t>
            </a:r>
          </a:p>
        </p:txBody>
      </p:sp>
    </p:spTree>
    <p:extLst>
      <p:ext uri="{BB962C8B-B14F-4D97-AF65-F5344CB8AC3E}">
        <p14:creationId xmlns:p14="http://schemas.microsoft.com/office/powerpoint/2010/main" val="3755733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ris wak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13" name="Tampungan Teks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3850" y="1080001"/>
            <a:ext cx="8504635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 rtl="0"/>
            <a:r>
              <a:rPr lang="id-ID" dirty="0"/>
              <a:t>Sub </a:t>
            </a:r>
            <a:r>
              <a:rPr lang="id-ID" dirty="0" err="1"/>
              <a:t>Header</a:t>
            </a:r>
            <a:endParaRPr lang="id-ID" dirty="0"/>
          </a:p>
        </p:txBody>
      </p:sp>
      <p:cxnSp>
        <p:nvCxnSpPr>
          <p:cNvPr id="15" name="Konektor Panah Lurus 14">
            <a:extLst>
              <a:ext uri="{FF2B5EF4-FFF2-40B4-BE49-F238E27FC236}">
                <a16:creationId xmlns:a16="http://schemas.microsoft.com/office/drawing/2014/main" id="{52158F80-0C1A-4B9E-9335-A5A0015187F7}"/>
              </a:ext>
            </a:extLst>
          </p:cNvPr>
          <p:cNvCxnSpPr/>
          <p:nvPr userDrawn="1"/>
        </p:nvCxnSpPr>
        <p:spPr>
          <a:xfrm>
            <a:off x="323850" y="3866682"/>
            <a:ext cx="8504635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ampungan Teks 10">
            <a:extLst>
              <a:ext uri="{FF2B5EF4-FFF2-40B4-BE49-F238E27FC236}">
                <a16:creationId xmlns:a16="http://schemas.microsoft.com/office/drawing/2014/main" id="{723DA611-B88C-4D7E-82A4-5E4CA9DC2E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9681" y="3973125"/>
            <a:ext cx="311706" cy="201776"/>
          </a:xfrm>
        </p:spPr>
        <p:txBody>
          <a:bodyPr rtlCol="0" anchor="ctr"/>
          <a:lstStyle>
            <a:lvl1pPr marL="0" indent="0" algn="ctr">
              <a:buNone/>
              <a:defRPr sz="1050" spc="-38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Tahun</a:t>
            </a:r>
          </a:p>
        </p:txBody>
      </p:sp>
      <p:sp>
        <p:nvSpPr>
          <p:cNvPr id="17" name="Tampungan Teks 10">
            <a:extLst>
              <a:ext uri="{FF2B5EF4-FFF2-40B4-BE49-F238E27FC236}">
                <a16:creationId xmlns:a16="http://schemas.microsoft.com/office/drawing/2014/main" id="{180A0FA4-75CD-4A61-AA79-9C3C5F97ED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3850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21" name="Tampungan Teks 10">
            <a:extLst>
              <a:ext uri="{FF2B5EF4-FFF2-40B4-BE49-F238E27FC236}">
                <a16:creationId xmlns:a16="http://schemas.microsoft.com/office/drawing/2014/main" id="{EBB89A53-1B07-4560-B98E-03BECDB832C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77862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22" name="Tampungan Teks 10">
            <a:extLst>
              <a:ext uri="{FF2B5EF4-FFF2-40B4-BE49-F238E27FC236}">
                <a16:creationId xmlns:a16="http://schemas.microsoft.com/office/drawing/2014/main" id="{22D34AD8-D83D-4409-A418-C00840A085A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1875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25" name="Tampungan Teks 10">
            <a:extLst>
              <a:ext uri="{FF2B5EF4-FFF2-40B4-BE49-F238E27FC236}">
                <a16:creationId xmlns:a16="http://schemas.microsoft.com/office/drawing/2014/main" id="{3EAA6A46-63F3-49A5-8E0B-758176E4429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385888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26" name="Tampungan Teks 10">
            <a:extLst>
              <a:ext uri="{FF2B5EF4-FFF2-40B4-BE49-F238E27FC236}">
                <a16:creationId xmlns:a16="http://schemas.microsoft.com/office/drawing/2014/main" id="{BB051A6E-4868-4F3F-93DB-AD07020E934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557831" y="3973125"/>
            <a:ext cx="311706" cy="201776"/>
          </a:xfrm>
        </p:spPr>
        <p:txBody>
          <a:bodyPr rtlCol="0" anchor="ctr"/>
          <a:lstStyle>
            <a:lvl1pPr marL="0" indent="0" algn="ctr">
              <a:buNone/>
              <a:defRPr sz="1050" spc="-38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Tahun</a:t>
            </a:r>
          </a:p>
        </p:txBody>
      </p:sp>
      <p:sp>
        <p:nvSpPr>
          <p:cNvPr id="28" name="Tampungan Teks 10">
            <a:extLst>
              <a:ext uri="{FF2B5EF4-FFF2-40B4-BE49-F238E27FC236}">
                <a16:creationId xmlns:a16="http://schemas.microsoft.com/office/drawing/2014/main" id="{61519886-189E-4C69-AEED-FD9BDD3E56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39901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0" name="Tampungan Teks 10">
            <a:extLst>
              <a:ext uri="{FF2B5EF4-FFF2-40B4-BE49-F238E27FC236}">
                <a16:creationId xmlns:a16="http://schemas.microsoft.com/office/drawing/2014/main" id="{0F084DDF-04EE-46A9-9F77-D5FD94D1B5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093913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1" name="Tampungan Teks 10">
            <a:extLst>
              <a:ext uri="{FF2B5EF4-FFF2-40B4-BE49-F238E27FC236}">
                <a16:creationId xmlns:a16="http://schemas.microsoft.com/office/drawing/2014/main" id="{743DE8AB-BF74-4CC9-AD19-8BBBF44867A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447926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2" name="Tampungan Teks 10">
            <a:extLst>
              <a:ext uri="{FF2B5EF4-FFF2-40B4-BE49-F238E27FC236}">
                <a16:creationId xmlns:a16="http://schemas.microsoft.com/office/drawing/2014/main" id="{2ECC5C24-2CE5-491E-89DC-F9C5AE98B06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09964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3" name="Tampungan Teks 10">
            <a:extLst>
              <a:ext uri="{FF2B5EF4-FFF2-40B4-BE49-F238E27FC236}">
                <a16:creationId xmlns:a16="http://schemas.microsoft.com/office/drawing/2014/main" id="{ADB0F187-5781-4076-B761-264B1C683A6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801939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4" name="Tampungan Teks 10">
            <a:extLst>
              <a:ext uri="{FF2B5EF4-FFF2-40B4-BE49-F238E27FC236}">
                <a16:creationId xmlns:a16="http://schemas.microsoft.com/office/drawing/2014/main" id="{B2E776B2-D388-4243-80AE-BD8AF47C8A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155952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5" name="Tampungan Teks 10">
            <a:extLst>
              <a:ext uri="{FF2B5EF4-FFF2-40B4-BE49-F238E27FC236}">
                <a16:creationId xmlns:a16="http://schemas.microsoft.com/office/drawing/2014/main" id="{79F3A104-EDC0-4A25-9585-3F9F8C1022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863977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6" name="Tampungan Teks 10">
            <a:extLst>
              <a:ext uri="{FF2B5EF4-FFF2-40B4-BE49-F238E27FC236}">
                <a16:creationId xmlns:a16="http://schemas.microsoft.com/office/drawing/2014/main" id="{23DA3E7C-9F0E-4A57-B6EA-C01C72788E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217990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7" name="Tampungan Teks 10">
            <a:extLst>
              <a:ext uri="{FF2B5EF4-FFF2-40B4-BE49-F238E27FC236}">
                <a16:creationId xmlns:a16="http://schemas.microsoft.com/office/drawing/2014/main" id="{A8ABC110-DC97-4A71-9A16-67581EAC989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572000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8" name="Tampungan Teks 10">
            <a:extLst>
              <a:ext uri="{FF2B5EF4-FFF2-40B4-BE49-F238E27FC236}">
                <a16:creationId xmlns:a16="http://schemas.microsoft.com/office/drawing/2014/main" id="{81058125-332B-41A7-BCD5-72CAE3F9F97D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926009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39" name="Tampungan Teks 10">
            <a:extLst>
              <a:ext uri="{FF2B5EF4-FFF2-40B4-BE49-F238E27FC236}">
                <a16:creationId xmlns:a16="http://schemas.microsoft.com/office/drawing/2014/main" id="{E32DE8FD-6391-4094-BAEC-CC0836CC67E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280022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0" name="Tampungan Teks 10">
            <a:extLst>
              <a:ext uri="{FF2B5EF4-FFF2-40B4-BE49-F238E27FC236}">
                <a16:creationId xmlns:a16="http://schemas.microsoft.com/office/drawing/2014/main" id="{5C53C0F3-9308-422B-BC6E-1ACA5029027A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5634035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1" name="Tampungan Teks 10">
            <a:extLst>
              <a:ext uri="{FF2B5EF4-FFF2-40B4-BE49-F238E27FC236}">
                <a16:creationId xmlns:a16="http://schemas.microsoft.com/office/drawing/2014/main" id="{06DFFA03-9EA6-4F70-9519-AB1361BAF7C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988048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2" name="Tampungan Teks 10">
            <a:extLst>
              <a:ext uri="{FF2B5EF4-FFF2-40B4-BE49-F238E27FC236}">
                <a16:creationId xmlns:a16="http://schemas.microsoft.com/office/drawing/2014/main" id="{49CD8693-3557-4241-BB88-518160D989C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342060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3" name="Tampungan Teks 10">
            <a:extLst>
              <a:ext uri="{FF2B5EF4-FFF2-40B4-BE49-F238E27FC236}">
                <a16:creationId xmlns:a16="http://schemas.microsoft.com/office/drawing/2014/main" id="{4884DF69-4936-4F90-BFB8-ED04A228DA22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73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4" name="Tampungan Teks 10">
            <a:extLst>
              <a:ext uri="{FF2B5EF4-FFF2-40B4-BE49-F238E27FC236}">
                <a16:creationId xmlns:a16="http://schemas.microsoft.com/office/drawing/2014/main" id="{00804F61-8052-4AD8-8370-ED72B261BC2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758111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5" name="Tampungan Teks 10">
            <a:extLst>
              <a:ext uri="{FF2B5EF4-FFF2-40B4-BE49-F238E27FC236}">
                <a16:creationId xmlns:a16="http://schemas.microsoft.com/office/drawing/2014/main" id="{313F370F-A9EC-477E-BED7-BF4E875274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050086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6" name="Tampungan Teks 10">
            <a:extLst>
              <a:ext uri="{FF2B5EF4-FFF2-40B4-BE49-F238E27FC236}">
                <a16:creationId xmlns:a16="http://schemas.microsoft.com/office/drawing/2014/main" id="{9E687ADD-FE6C-441E-991F-E71EA0572C3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404099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7" name="Tampungan Teks 10">
            <a:extLst>
              <a:ext uri="{FF2B5EF4-FFF2-40B4-BE49-F238E27FC236}">
                <a16:creationId xmlns:a16="http://schemas.microsoft.com/office/drawing/2014/main" id="{5E0252B4-80AE-40E9-BA32-6EDAAC625211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112124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8" name="Tampungan Teks 10">
            <a:extLst>
              <a:ext uri="{FF2B5EF4-FFF2-40B4-BE49-F238E27FC236}">
                <a16:creationId xmlns:a16="http://schemas.microsoft.com/office/drawing/2014/main" id="{8A807DF0-23B6-4B83-B3F6-8D0BE9A851F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8466137" y="3597398"/>
            <a:ext cx="283369" cy="201776"/>
          </a:xfrm>
        </p:spPr>
        <p:txBody>
          <a:bodyPr rtlCol="0"/>
          <a:lstStyle>
            <a:lvl1pPr marL="0" indent="0"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BB</a:t>
            </a:r>
          </a:p>
        </p:txBody>
      </p:sp>
      <p:sp>
        <p:nvSpPr>
          <p:cNvPr id="49" name="Tampungan Teks 3">
            <a:extLst>
              <a:ext uri="{FF2B5EF4-FFF2-40B4-BE49-F238E27FC236}">
                <a16:creationId xmlns:a16="http://schemas.microsoft.com/office/drawing/2014/main" id="{F3591345-36C8-481A-AD5B-5F69B03D1710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4020742" y="2190751"/>
            <a:ext cx="1345406" cy="561975"/>
          </a:xfrm>
          <a:noFill/>
          <a:ln>
            <a:noFill/>
          </a:ln>
        </p:spPr>
        <p:txBody>
          <a:bodyPr tIns="36000" rtlCol="0" anchor="t"/>
          <a:lstStyle>
            <a:lvl1pPr marL="0" indent="0" algn="ctr"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Judul Item</a:t>
            </a:r>
          </a:p>
        </p:txBody>
      </p:sp>
      <p:sp>
        <p:nvSpPr>
          <p:cNvPr id="50" name="Tampungan Teks 36">
            <a:extLst>
              <a:ext uri="{FF2B5EF4-FFF2-40B4-BE49-F238E27FC236}">
                <a16:creationId xmlns:a16="http://schemas.microsoft.com/office/drawing/2014/main" id="{954C0732-1924-4A1B-9272-95C51D0B36FE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4046796" y="2531196"/>
            <a:ext cx="1293296" cy="185808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d-ID" dirty="0"/>
              <a:t>Bulan, Tahun</a:t>
            </a:r>
          </a:p>
        </p:txBody>
      </p:sp>
    </p:spTree>
    <p:extLst>
      <p:ext uri="{BB962C8B-B14F-4D97-AF65-F5344CB8AC3E}">
        <p14:creationId xmlns:p14="http://schemas.microsoft.com/office/powerpoint/2010/main" val="90670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ggota Ti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77959" y="3995705"/>
            <a:ext cx="1473128" cy="216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66916" y="3995705"/>
            <a:ext cx="1473128" cy="216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5" name="Tampungan Teks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55872" y="3991240"/>
            <a:ext cx="1473128" cy="216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0" name="Tampungan Teks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7959" y="3424428"/>
            <a:ext cx="1473128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66916" y="3424428"/>
            <a:ext cx="1473128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</a:t>
            </a:r>
          </a:p>
        </p:txBody>
      </p:sp>
      <p:sp>
        <p:nvSpPr>
          <p:cNvPr id="16" name="Tampungan Teks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872" y="3424428"/>
            <a:ext cx="1473128" cy="504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</a:t>
            </a:r>
          </a:p>
        </p:txBody>
      </p:sp>
      <p:sp>
        <p:nvSpPr>
          <p:cNvPr id="24" name="Tampungan Gamba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23850" y="2808242"/>
            <a:ext cx="1129475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112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5" name="Tampungan Gamba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212806" y="2808242"/>
            <a:ext cx="1129475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112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6" name="Tampungan Gamba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101762" y="2808242"/>
            <a:ext cx="1129475" cy="150596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112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9" name="Tampungan Teks 8">
            <a:extLst>
              <a:ext uri="{FF2B5EF4-FFF2-40B4-BE49-F238E27FC236}">
                <a16:creationId xmlns:a16="http://schemas.microsoft.com/office/drawing/2014/main" id="{36DD16A0-27CF-480C-8ADD-7BB99E0031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3850" y="1080001"/>
            <a:ext cx="8504635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 rtl="0"/>
            <a:r>
              <a:rPr lang="id-ID" dirty="0"/>
              <a:t>Sub </a:t>
            </a:r>
            <a:r>
              <a:rPr lang="id-ID" dirty="0" err="1"/>
              <a:t>Header</a:t>
            </a:r>
            <a:endParaRPr lang="id-ID" dirty="0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B47CA876-2153-4136-850D-EE098BDC24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77959" y="4311393"/>
            <a:ext cx="1473129" cy="1130300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 rtl="0"/>
            <a:r>
              <a:rPr lang="id-ID" dirty="0"/>
              <a:t>Bio Singkat</a:t>
            </a:r>
          </a:p>
        </p:txBody>
      </p:sp>
      <p:sp>
        <p:nvSpPr>
          <p:cNvPr id="11" name="Tampungan Teks 10">
            <a:extLst>
              <a:ext uri="{FF2B5EF4-FFF2-40B4-BE49-F238E27FC236}">
                <a16:creationId xmlns:a16="http://schemas.microsoft.com/office/drawing/2014/main" id="{969B21C2-C689-49C2-B45F-14C5C53A587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66916" y="4311393"/>
            <a:ext cx="1472803" cy="11303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id-ID" dirty="0"/>
              <a:t>Bio Singkat</a:t>
            </a:r>
          </a:p>
        </p:txBody>
      </p:sp>
      <p:sp>
        <p:nvSpPr>
          <p:cNvPr id="17" name="Tampungan Teks 16">
            <a:extLst>
              <a:ext uri="{FF2B5EF4-FFF2-40B4-BE49-F238E27FC236}">
                <a16:creationId xmlns:a16="http://schemas.microsoft.com/office/drawing/2014/main" id="{E33D8E11-F7FD-4AD9-BEC6-78C6500F817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5872" y="4311393"/>
            <a:ext cx="1485900" cy="1138238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id-ID" dirty="0"/>
              <a:t>Bio Singkat</a:t>
            </a:r>
          </a:p>
        </p:txBody>
      </p:sp>
    </p:spTree>
    <p:extLst>
      <p:ext uri="{BB962C8B-B14F-4D97-AF65-F5344CB8AC3E}">
        <p14:creationId xmlns:p14="http://schemas.microsoft.com/office/powerpoint/2010/main" val="3624119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ggota Tim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55085" y="4505325"/>
            <a:ext cx="135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86320" y="4505325"/>
            <a:ext cx="135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5" name="Tampungan Teks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17554" y="4505325"/>
            <a:ext cx="135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17" name="Tampungan Teks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8789" y="4505325"/>
            <a:ext cx="135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850" y="3926334"/>
            <a:ext cx="135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10" name="Tampungan Teks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55085" y="3926335"/>
            <a:ext cx="135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186320" y="3926335"/>
            <a:ext cx="135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16" name="Tampungan Teks 15">
            <a:extLst>
              <a:ext uri="{FF2B5EF4-FFF2-40B4-BE49-F238E27FC236}">
                <a16:creationId xmlns:a16="http://schemas.microsoft.com/office/drawing/2014/main" id="{33DAFB20-1343-4578-8AA0-0378B674F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17554" y="3926335"/>
            <a:ext cx="135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19" name="Tampungan Teks 18">
            <a:extLst>
              <a:ext uri="{FF2B5EF4-FFF2-40B4-BE49-F238E27FC236}">
                <a16:creationId xmlns:a16="http://schemas.microsoft.com/office/drawing/2014/main" id="{B01E9EA3-8BD6-4531-812C-663C75428B7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8789" y="3926335"/>
            <a:ext cx="135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21" name="Tampungan Teks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3850" y="4505325"/>
            <a:ext cx="135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Judul</a:t>
            </a:r>
          </a:p>
        </p:txBody>
      </p:sp>
      <p:sp>
        <p:nvSpPr>
          <p:cNvPr id="23" name="Tampungan Gambar 22">
            <a:extLst>
              <a:ext uri="{FF2B5EF4-FFF2-40B4-BE49-F238E27FC236}">
                <a16:creationId xmlns:a16="http://schemas.microsoft.com/office/drawing/2014/main" id="{4089E01F-0C47-4C6A-A9A8-A1A7E470F31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7816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4" name="Tampungan Gambar 22">
            <a:extLst>
              <a:ext uri="{FF2B5EF4-FFF2-40B4-BE49-F238E27FC236}">
                <a16:creationId xmlns:a16="http://schemas.microsoft.com/office/drawing/2014/main" id="{806A4855-25AA-40D4-B1A4-A271486B6C9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969051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5" name="Tampungan Gambar 22">
            <a:extLst>
              <a:ext uri="{FF2B5EF4-FFF2-40B4-BE49-F238E27FC236}">
                <a16:creationId xmlns:a16="http://schemas.microsoft.com/office/drawing/2014/main" id="{31E10A24-B676-4117-9507-B4B0EB406F0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400286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6" name="Tampungan Gambar 22">
            <a:extLst>
              <a:ext uri="{FF2B5EF4-FFF2-40B4-BE49-F238E27FC236}">
                <a16:creationId xmlns:a16="http://schemas.microsoft.com/office/drawing/2014/main" id="{6549D851-9848-44AC-937A-9B1EF867E59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831521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7" name="Tampungan Gambar 22">
            <a:extLst>
              <a:ext uri="{FF2B5EF4-FFF2-40B4-BE49-F238E27FC236}">
                <a16:creationId xmlns:a16="http://schemas.microsoft.com/office/drawing/2014/main" id="{B765F5D3-7CB7-4E55-8217-E9EEA9F2945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62755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0" name="Tampungan Gambar 22">
            <a:extLst>
              <a:ext uri="{FF2B5EF4-FFF2-40B4-BE49-F238E27FC236}">
                <a16:creationId xmlns:a16="http://schemas.microsoft.com/office/drawing/2014/main" id="{8CB2CA38-4C7F-4D6B-9B34-606F1A007A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693989" y="2160705"/>
            <a:ext cx="922069" cy="12294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txBody>
          <a:bodyPr rtlCol="0" anchor="ctr"/>
          <a:lstStyle>
            <a:lvl1pPr marL="0" indent="0" algn="ctr">
              <a:buNone/>
              <a:defRPr sz="975" spc="-68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F5DA42CA-D117-4AF7-9FEC-03EB2BBB756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80022" y="3925889"/>
            <a:ext cx="1350000" cy="504825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  <a:lvl2pPr marL="200025" indent="0" algn="ctr">
              <a:buNone/>
              <a:defRPr/>
            </a:lvl2pPr>
            <a:lvl3pPr marL="407194" indent="0" algn="ctr">
              <a:buNone/>
              <a:defRPr/>
            </a:lvl3pPr>
            <a:lvl4pPr marL="607219" indent="0" algn="ctr">
              <a:buNone/>
              <a:defRPr/>
            </a:lvl4pPr>
            <a:lvl5pPr marL="807244" indent="0" algn="ctr">
              <a:buNone/>
              <a:defRPr/>
            </a:lvl5pPr>
          </a:lstStyle>
          <a:p>
            <a:pPr lvl="0" rtl="0"/>
            <a:r>
              <a:rPr lang="id-ID" dirty="0"/>
              <a:t>Nama Lengkap</a:t>
            </a:r>
          </a:p>
        </p:txBody>
      </p:sp>
      <p:sp>
        <p:nvSpPr>
          <p:cNvPr id="11" name="Tampungan Teks 10">
            <a:extLst>
              <a:ext uri="{FF2B5EF4-FFF2-40B4-BE49-F238E27FC236}">
                <a16:creationId xmlns:a16="http://schemas.microsoft.com/office/drawing/2014/main" id="{5F9CEF5A-8DCE-4156-9138-C113C0D3A79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480022" y="4505326"/>
            <a:ext cx="1350000" cy="900113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id-ID" dirty="0"/>
              <a:t>Judul</a:t>
            </a:r>
          </a:p>
        </p:txBody>
      </p:sp>
    </p:spTree>
    <p:extLst>
      <p:ext uri="{BB962C8B-B14F-4D97-AF65-F5344CB8AC3E}">
        <p14:creationId xmlns:p14="http://schemas.microsoft.com/office/powerpoint/2010/main" val="1503510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ya Judul dan Sub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entuk bebas: Bentuk 28">
            <a:extLst>
              <a:ext uri="{FF2B5EF4-FFF2-40B4-BE49-F238E27FC236}">
                <a16:creationId xmlns:a16="http://schemas.microsoft.com/office/drawing/2014/main" id="{F8AB0F04-910C-4647-AE1C-177C66B50038}"/>
              </a:ext>
            </a:extLst>
          </p:cNvPr>
          <p:cNvSpPr/>
          <p:nvPr userDrawn="1"/>
        </p:nvSpPr>
        <p:spPr>
          <a:xfrm rot="4308689">
            <a:off x="6023251" y="44791"/>
            <a:ext cx="648657" cy="583165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7" name="Bentuk bebas: Bentuk 26">
            <a:extLst>
              <a:ext uri="{FF2B5EF4-FFF2-40B4-BE49-F238E27FC236}">
                <a16:creationId xmlns:a16="http://schemas.microsoft.com/office/drawing/2014/main" id="{3E72A672-7789-4744-A4CB-D177B890FDE6}"/>
              </a:ext>
            </a:extLst>
          </p:cNvPr>
          <p:cNvSpPr/>
          <p:nvPr userDrawn="1"/>
        </p:nvSpPr>
        <p:spPr>
          <a:xfrm rot="4308689">
            <a:off x="6212493" y="-65425"/>
            <a:ext cx="3571215" cy="2802820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71215" h="3737093">
                <a:moveTo>
                  <a:pt x="0" y="3023156"/>
                </a:moveTo>
                <a:lnTo>
                  <a:pt x="993291" y="0"/>
                </a:lnTo>
                <a:lnTo>
                  <a:pt x="3571215" y="847006"/>
                </a:lnTo>
                <a:lnTo>
                  <a:pt x="1392370" y="3639100"/>
                </a:lnTo>
                <a:lnTo>
                  <a:pt x="393183" y="3737093"/>
                </a:lnTo>
                <a:lnTo>
                  <a:pt x="0" y="30231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14" name="Bentuk bebas: Bentuk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4308689">
            <a:off x="6645807" y="1909964"/>
            <a:ext cx="1980696" cy="1549883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9" name="Bentuk bebas: Bentuk 18">
            <a:extLst>
              <a:ext uri="{FF2B5EF4-FFF2-40B4-BE49-F238E27FC236}">
                <a16:creationId xmlns:a16="http://schemas.microsoft.com/office/drawing/2014/main" id="{ABD99355-65C1-4211-9E82-3D41ACE0AE17}"/>
              </a:ext>
            </a:extLst>
          </p:cNvPr>
          <p:cNvSpPr/>
          <p:nvPr userDrawn="1"/>
        </p:nvSpPr>
        <p:spPr>
          <a:xfrm rot="13830869">
            <a:off x="7049735" y="4003664"/>
            <a:ext cx="346713" cy="154593"/>
          </a:xfrm>
          <a:custGeom>
            <a:avLst/>
            <a:gdLst>
              <a:gd name="connsiteX0" fmla="*/ 346713 w 346713"/>
              <a:gd name="connsiteY0" fmla="*/ 206124 h 206124"/>
              <a:gd name="connsiteX1" fmla="*/ 0 w 346713"/>
              <a:gd name="connsiteY1" fmla="*/ 206124 h 206124"/>
              <a:gd name="connsiteX2" fmla="*/ 86666 w 346713"/>
              <a:gd name="connsiteY2" fmla="*/ 0 h 206124"/>
              <a:gd name="connsiteX3" fmla="*/ 346713 w 346713"/>
              <a:gd name="connsiteY3" fmla="*/ 206124 h 20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6713" h="206124">
                <a:moveTo>
                  <a:pt x="346713" y="206124"/>
                </a:moveTo>
                <a:lnTo>
                  <a:pt x="0" y="206124"/>
                </a:lnTo>
                <a:lnTo>
                  <a:pt x="86666" y="0"/>
                </a:lnTo>
                <a:lnTo>
                  <a:pt x="346713" y="20612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8" name="Bentuk bebas: Bentuk 17">
            <a:extLst>
              <a:ext uri="{FF2B5EF4-FFF2-40B4-BE49-F238E27FC236}">
                <a16:creationId xmlns:a16="http://schemas.microsoft.com/office/drawing/2014/main" id="{F459E701-5FEF-4918-8F3A-04E29BF09009}"/>
              </a:ext>
            </a:extLst>
          </p:cNvPr>
          <p:cNvSpPr/>
          <p:nvPr userDrawn="1"/>
        </p:nvSpPr>
        <p:spPr>
          <a:xfrm rot="12431080">
            <a:off x="7146462" y="3713860"/>
            <a:ext cx="533002" cy="335543"/>
          </a:xfrm>
          <a:custGeom>
            <a:avLst/>
            <a:gdLst>
              <a:gd name="connsiteX0" fmla="*/ 710669 w 710669"/>
              <a:gd name="connsiteY0" fmla="*/ 176660 h 335543"/>
              <a:gd name="connsiteX1" fmla="*/ 0 w 710669"/>
              <a:gd name="connsiteY1" fmla="*/ 335543 h 335543"/>
              <a:gd name="connsiteX2" fmla="*/ 141082 w 710669"/>
              <a:gd name="connsiteY2" fmla="*/ 0 h 335543"/>
              <a:gd name="connsiteX3" fmla="*/ 487795 w 710669"/>
              <a:gd name="connsiteY3" fmla="*/ 0 h 335543"/>
              <a:gd name="connsiteX4" fmla="*/ 710669 w 710669"/>
              <a:gd name="connsiteY4" fmla="*/ 176660 h 335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669" h="335543">
                <a:moveTo>
                  <a:pt x="710669" y="176660"/>
                </a:moveTo>
                <a:lnTo>
                  <a:pt x="0" y="335543"/>
                </a:lnTo>
                <a:lnTo>
                  <a:pt x="141082" y="0"/>
                </a:lnTo>
                <a:lnTo>
                  <a:pt x="487795" y="0"/>
                </a:lnTo>
                <a:lnTo>
                  <a:pt x="710669" y="1766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0" name="Bentuk bebas: Bentuk 19">
            <a:extLst>
              <a:ext uri="{FF2B5EF4-FFF2-40B4-BE49-F238E27FC236}">
                <a16:creationId xmlns:a16="http://schemas.microsoft.com/office/drawing/2014/main" id="{8550A0A6-1197-4153-9800-69D58909D0C7}"/>
              </a:ext>
            </a:extLst>
          </p:cNvPr>
          <p:cNvSpPr/>
          <p:nvPr userDrawn="1"/>
        </p:nvSpPr>
        <p:spPr>
          <a:xfrm rot="4308689">
            <a:off x="6433305" y="1273403"/>
            <a:ext cx="1246227" cy="1185140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  <a:gd name="connsiteX0" fmla="*/ 0 w 1980696"/>
              <a:gd name="connsiteY0" fmla="*/ 1680311 h 1680311"/>
              <a:gd name="connsiteX1" fmla="*/ 1337031 w 1980696"/>
              <a:gd name="connsiteY1" fmla="*/ 0 h 1680311"/>
              <a:gd name="connsiteX2" fmla="*/ 1980696 w 1980696"/>
              <a:gd name="connsiteY2" fmla="*/ 1143817 h 1680311"/>
              <a:gd name="connsiteX3" fmla="*/ 1459417 w 1980696"/>
              <a:gd name="connsiteY3" fmla="*/ 1680311 h 1680311"/>
              <a:gd name="connsiteX4" fmla="*/ 0 w 1980696"/>
              <a:gd name="connsiteY4" fmla="*/ 1680311 h 1680311"/>
              <a:gd name="connsiteX0" fmla="*/ 0 w 1459417"/>
              <a:gd name="connsiteY0" fmla="*/ 1680311 h 1680311"/>
              <a:gd name="connsiteX1" fmla="*/ 1337031 w 1459417"/>
              <a:gd name="connsiteY1" fmla="*/ 0 h 1680311"/>
              <a:gd name="connsiteX2" fmla="*/ 1360698 w 1459417"/>
              <a:gd name="connsiteY2" fmla="*/ 208215 h 1680311"/>
              <a:gd name="connsiteX3" fmla="*/ 1459417 w 1459417"/>
              <a:gd name="connsiteY3" fmla="*/ 1680311 h 1680311"/>
              <a:gd name="connsiteX4" fmla="*/ 0 w 1459417"/>
              <a:gd name="connsiteY4" fmla="*/ 1680311 h 1680311"/>
              <a:gd name="connsiteX0" fmla="*/ 0 w 1360698"/>
              <a:gd name="connsiteY0" fmla="*/ 1680311 h 1688402"/>
              <a:gd name="connsiteX1" fmla="*/ 1337031 w 1360698"/>
              <a:gd name="connsiteY1" fmla="*/ 0 h 1688402"/>
              <a:gd name="connsiteX2" fmla="*/ 1360698 w 1360698"/>
              <a:gd name="connsiteY2" fmla="*/ 208215 h 1688402"/>
              <a:gd name="connsiteX3" fmla="*/ 278710 w 1360698"/>
              <a:gd name="connsiteY3" fmla="*/ 1688402 h 1688402"/>
              <a:gd name="connsiteX4" fmla="*/ 0 w 1360698"/>
              <a:gd name="connsiteY4" fmla="*/ 1680311 h 1688402"/>
              <a:gd name="connsiteX0" fmla="*/ 0 w 1360698"/>
              <a:gd name="connsiteY0" fmla="*/ 1680311 h 1698354"/>
              <a:gd name="connsiteX1" fmla="*/ 1337031 w 1360698"/>
              <a:gd name="connsiteY1" fmla="*/ 0 h 1698354"/>
              <a:gd name="connsiteX2" fmla="*/ 1360698 w 1360698"/>
              <a:gd name="connsiteY2" fmla="*/ 208215 h 1698354"/>
              <a:gd name="connsiteX3" fmla="*/ 415804 w 1360698"/>
              <a:gd name="connsiteY3" fmla="*/ 1698354 h 1698354"/>
              <a:gd name="connsiteX4" fmla="*/ 0 w 1360698"/>
              <a:gd name="connsiteY4" fmla="*/ 1680311 h 1698354"/>
              <a:gd name="connsiteX0" fmla="*/ 0 w 1360698"/>
              <a:gd name="connsiteY0" fmla="*/ 1556337 h 1574380"/>
              <a:gd name="connsiteX1" fmla="*/ 1226116 w 1360698"/>
              <a:gd name="connsiteY1" fmla="*/ 0 h 1574380"/>
              <a:gd name="connsiteX2" fmla="*/ 1360698 w 1360698"/>
              <a:gd name="connsiteY2" fmla="*/ 84241 h 1574380"/>
              <a:gd name="connsiteX3" fmla="*/ 415804 w 1360698"/>
              <a:gd name="connsiteY3" fmla="*/ 1574380 h 1574380"/>
              <a:gd name="connsiteX4" fmla="*/ 0 w 1360698"/>
              <a:gd name="connsiteY4" fmla="*/ 1556337 h 1574380"/>
              <a:gd name="connsiteX0" fmla="*/ 0 w 1303560"/>
              <a:gd name="connsiteY0" fmla="*/ 1556337 h 1574380"/>
              <a:gd name="connsiteX1" fmla="*/ 1226116 w 1303560"/>
              <a:gd name="connsiteY1" fmla="*/ 0 h 1574380"/>
              <a:gd name="connsiteX2" fmla="*/ 1303560 w 1303560"/>
              <a:gd name="connsiteY2" fmla="*/ 105569 h 1574380"/>
              <a:gd name="connsiteX3" fmla="*/ 415804 w 1303560"/>
              <a:gd name="connsiteY3" fmla="*/ 1574380 h 1574380"/>
              <a:gd name="connsiteX4" fmla="*/ 0 w 1303560"/>
              <a:gd name="connsiteY4" fmla="*/ 1556337 h 1574380"/>
              <a:gd name="connsiteX0" fmla="*/ 0 w 1246227"/>
              <a:gd name="connsiteY0" fmla="*/ 1580187 h 1580187"/>
              <a:gd name="connsiteX1" fmla="*/ 1168783 w 1246227"/>
              <a:gd name="connsiteY1" fmla="*/ 0 h 1580187"/>
              <a:gd name="connsiteX2" fmla="*/ 1246227 w 1246227"/>
              <a:gd name="connsiteY2" fmla="*/ 105569 h 1580187"/>
              <a:gd name="connsiteX3" fmla="*/ 358471 w 1246227"/>
              <a:gd name="connsiteY3" fmla="*/ 1574380 h 1580187"/>
              <a:gd name="connsiteX4" fmla="*/ 0 w 1246227"/>
              <a:gd name="connsiteY4" fmla="*/ 1580187 h 158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6227" h="1580187">
                <a:moveTo>
                  <a:pt x="0" y="1580187"/>
                </a:moveTo>
                <a:lnTo>
                  <a:pt x="1168783" y="0"/>
                </a:lnTo>
                <a:lnTo>
                  <a:pt x="1246227" y="105569"/>
                </a:lnTo>
                <a:lnTo>
                  <a:pt x="358471" y="1574380"/>
                </a:lnTo>
                <a:lnTo>
                  <a:pt x="0" y="15801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4" name="Bentuk bebas: Bentuk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17193105">
            <a:off x="8500696" y="2897245"/>
            <a:ext cx="243160" cy="304915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3" name="Bentuk bebas: Bentuk 22">
            <a:extLst>
              <a:ext uri="{FF2B5EF4-FFF2-40B4-BE49-F238E27FC236}">
                <a16:creationId xmlns:a16="http://schemas.microsoft.com/office/drawing/2014/main" id="{FF9CE8FE-77D6-45E0-BBF7-78F07AC29771}"/>
              </a:ext>
            </a:extLst>
          </p:cNvPr>
          <p:cNvSpPr/>
          <p:nvPr userDrawn="1"/>
        </p:nvSpPr>
        <p:spPr>
          <a:xfrm rot="17193105">
            <a:off x="8072689" y="2691180"/>
            <a:ext cx="692798" cy="3829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3" name="Tampungan Teks 8">
            <a:extLst>
              <a:ext uri="{FF2B5EF4-FFF2-40B4-BE49-F238E27FC236}">
                <a16:creationId xmlns:a16="http://schemas.microsoft.com/office/drawing/2014/main" id="{37BBBFC2-32EB-4335-9980-A7CF236703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3850" y="1080001"/>
            <a:ext cx="8504635" cy="276561"/>
          </a:xfrm>
        </p:spPr>
        <p:txBody>
          <a:bodyPr rtlCol="0"/>
          <a:lstStyle>
            <a:lvl1pPr marL="0" indent="0">
              <a:buNone/>
              <a:defRPr/>
            </a:lvl1pPr>
            <a:lvl2pPr marL="200025" indent="0">
              <a:buNone/>
              <a:defRPr/>
            </a:lvl2pPr>
            <a:lvl3pPr marL="407194" indent="0">
              <a:buNone/>
              <a:defRPr/>
            </a:lvl3pPr>
            <a:lvl4pPr marL="607219" indent="0">
              <a:buNone/>
              <a:defRPr/>
            </a:lvl4pPr>
            <a:lvl5pPr marL="807244" indent="0">
              <a:buNone/>
              <a:defRPr/>
            </a:lvl5pPr>
          </a:lstStyle>
          <a:p>
            <a:pPr lvl="0" rtl="0"/>
            <a:r>
              <a:rPr lang="id-ID" dirty="0"/>
              <a:t>Sub </a:t>
            </a:r>
            <a:r>
              <a:rPr lang="id-ID" dirty="0" err="1"/>
              <a:t>Header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entuk bebas: Bentuk 14">
            <a:extLst>
              <a:ext uri="{FF2B5EF4-FFF2-40B4-BE49-F238E27FC236}">
                <a16:creationId xmlns:a16="http://schemas.microsoft.com/office/drawing/2014/main" id="{B29137C9-7B18-454C-AB56-2B4631DFE59D}"/>
              </a:ext>
            </a:extLst>
          </p:cNvPr>
          <p:cNvSpPr/>
          <p:nvPr userDrawn="1"/>
        </p:nvSpPr>
        <p:spPr>
          <a:xfrm rot="14199158">
            <a:off x="7376604" y="-61426"/>
            <a:ext cx="1957093" cy="1049858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57093" h="1399810">
                <a:moveTo>
                  <a:pt x="0" y="318772"/>
                </a:moveTo>
                <a:lnTo>
                  <a:pt x="858544" y="36067"/>
                </a:lnTo>
                <a:lnTo>
                  <a:pt x="1957093" y="0"/>
                </a:lnTo>
                <a:lnTo>
                  <a:pt x="1012700" y="1399810"/>
                </a:lnTo>
                <a:lnTo>
                  <a:pt x="172487" y="1221089"/>
                </a:lnTo>
                <a:lnTo>
                  <a:pt x="0" y="318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4" name="Bentuk bebas: Bentuk 13">
            <a:extLst>
              <a:ext uri="{FF2B5EF4-FFF2-40B4-BE49-F238E27FC236}">
                <a16:creationId xmlns:a16="http://schemas.microsoft.com/office/drawing/2014/main" id="{0C7CDA8E-8D79-474E-8278-7D77C867E238}"/>
              </a:ext>
            </a:extLst>
          </p:cNvPr>
          <p:cNvSpPr/>
          <p:nvPr userDrawn="1"/>
        </p:nvSpPr>
        <p:spPr>
          <a:xfrm rot="6973557">
            <a:off x="7256349" y="295800"/>
            <a:ext cx="748251" cy="585502"/>
          </a:xfrm>
          <a:custGeom>
            <a:avLst/>
            <a:gdLst>
              <a:gd name="connsiteX0" fmla="*/ 0 w 1980696"/>
              <a:gd name="connsiteY0" fmla="*/ 2066510 h 2066510"/>
              <a:gd name="connsiteX1" fmla="*/ 1138078 w 1980696"/>
              <a:gd name="connsiteY1" fmla="*/ 0 h 2066510"/>
              <a:gd name="connsiteX2" fmla="*/ 1980696 w 1980696"/>
              <a:gd name="connsiteY2" fmla="*/ 1530016 h 2066510"/>
              <a:gd name="connsiteX3" fmla="*/ 1459417 w 1980696"/>
              <a:gd name="connsiteY3" fmla="*/ 2066510 h 2066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696" h="2066510">
                <a:moveTo>
                  <a:pt x="0" y="2066510"/>
                </a:moveTo>
                <a:lnTo>
                  <a:pt x="1138078" y="0"/>
                </a:lnTo>
                <a:lnTo>
                  <a:pt x="1980696" y="1530016"/>
                </a:lnTo>
                <a:lnTo>
                  <a:pt x="1459417" y="20665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24" name="Bentuk bebas: Bentuk 23">
            <a:extLst>
              <a:ext uri="{FF2B5EF4-FFF2-40B4-BE49-F238E27FC236}">
                <a16:creationId xmlns:a16="http://schemas.microsoft.com/office/drawing/2014/main" id="{4F0A2415-21FA-4B06-89CA-A379C8C2E262}"/>
              </a:ext>
            </a:extLst>
          </p:cNvPr>
          <p:cNvSpPr/>
          <p:nvPr userDrawn="1"/>
        </p:nvSpPr>
        <p:spPr>
          <a:xfrm rot="5483574">
            <a:off x="7360250" y="859415"/>
            <a:ext cx="243160" cy="304915"/>
          </a:xfrm>
          <a:custGeom>
            <a:avLst/>
            <a:gdLst>
              <a:gd name="connsiteX0" fmla="*/ 243160 w 243160"/>
              <a:gd name="connsiteY0" fmla="*/ 342071 h 406553"/>
              <a:gd name="connsiteX1" fmla="*/ 156493 w 243160"/>
              <a:gd name="connsiteY1" fmla="*/ 406553 h 406553"/>
              <a:gd name="connsiteX2" fmla="*/ 0 w 243160"/>
              <a:gd name="connsiteY2" fmla="*/ 0 h 406553"/>
              <a:gd name="connsiteX3" fmla="*/ 243160 w 243160"/>
              <a:gd name="connsiteY3" fmla="*/ 342071 h 406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0" h="406553">
                <a:moveTo>
                  <a:pt x="243160" y="342071"/>
                </a:moveTo>
                <a:lnTo>
                  <a:pt x="156493" y="406553"/>
                </a:lnTo>
                <a:lnTo>
                  <a:pt x="0" y="0"/>
                </a:lnTo>
                <a:lnTo>
                  <a:pt x="243160" y="3420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2" name="Bentuk bebas: Bentuk 21">
            <a:extLst>
              <a:ext uri="{FF2B5EF4-FFF2-40B4-BE49-F238E27FC236}">
                <a16:creationId xmlns:a16="http://schemas.microsoft.com/office/drawing/2014/main" id="{9AACAC53-33A6-4BBC-8C68-0C56D0B39F57}"/>
              </a:ext>
            </a:extLst>
          </p:cNvPr>
          <p:cNvSpPr/>
          <p:nvPr userDrawn="1"/>
        </p:nvSpPr>
        <p:spPr>
          <a:xfrm rot="14235708">
            <a:off x="8773368" y="143009"/>
            <a:ext cx="332291" cy="185912"/>
          </a:xfrm>
          <a:custGeom>
            <a:avLst/>
            <a:gdLst>
              <a:gd name="connsiteX0" fmla="*/ 0 w 3571215"/>
              <a:gd name="connsiteY0" fmla="*/ 3023156 h 3737093"/>
              <a:gd name="connsiteX1" fmla="*/ 993291 w 3571215"/>
              <a:gd name="connsiteY1" fmla="*/ 0 h 3737093"/>
              <a:gd name="connsiteX2" fmla="*/ 3571215 w 3571215"/>
              <a:gd name="connsiteY2" fmla="*/ 847006 h 3737093"/>
              <a:gd name="connsiteX3" fmla="*/ 1392370 w 3571215"/>
              <a:gd name="connsiteY3" fmla="*/ 3639100 h 3737093"/>
              <a:gd name="connsiteX4" fmla="*/ 393183 w 3571215"/>
              <a:gd name="connsiteY4" fmla="*/ 3737093 h 3737093"/>
              <a:gd name="connsiteX5" fmla="*/ 0 w 3571215"/>
              <a:gd name="connsiteY5" fmla="*/ 3023156 h 3737093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1392370 w 3571215"/>
              <a:gd name="connsiteY3" fmla="*/ 2792094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890087"/>
              <a:gd name="connsiteX1" fmla="*/ 2472666 w 3571215"/>
              <a:gd name="connsiteY1" fmla="*/ 36067 h 2890087"/>
              <a:gd name="connsiteX2" fmla="*/ 3571215 w 3571215"/>
              <a:gd name="connsiteY2" fmla="*/ 0 h 2890087"/>
              <a:gd name="connsiteX3" fmla="*/ 2626822 w 3571215"/>
              <a:gd name="connsiteY3" fmla="*/ 1399810 h 2890087"/>
              <a:gd name="connsiteX4" fmla="*/ 393183 w 3571215"/>
              <a:gd name="connsiteY4" fmla="*/ 2890087 h 2890087"/>
              <a:gd name="connsiteX5" fmla="*/ 0 w 3571215"/>
              <a:gd name="connsiteY5" fmla="*/ 2176150 h 2890087"/>
              <a:gd name="connsiteX0" fmla="*/ 0 w 3571215"/>
              <a:gd name="connsiteY0" fmla="*/ 2176150 h 2176150"/>
              <a:gd name="connsiteX1" fmla="*/ 2472666 w 3571215"/>
              <a:gd name="connsiteY1" fmla="*/ 36067 h 2176150"/>
              <a:gd name="connsiteX2" fmla="*/ 3571215 w 3571215"/>
              <a:gd name="connsiteY2" fmla="*/ 0 h 2176150"/>
              <a:gd name="connsiteX3" fmla="*/ 2626822 w 3571215"/>
              <a:gd name="connsiteY3" fmla="*/ 1399810 h 2176150"/>
              <a:gd name="connsiteX4" fmla="*/ 2309686 w 3571215"/>
              <a:gd name="connsiteY4" fmla="*/ 820126 h 2176150"/>
              <a:gd name="connsiteX5" fmla="*/ 0 w 3571215"/>
              <a:gd name="connsiteY5" fmla="*/ 2176150 h 217615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695564 w 1957093"/>
              <a:gd name="connsiteY4" fmla="*/ 820126 h 1399810"/>
              <a:gd name="connsiteX5" fmla="*/ 0 w 1957093"/>
              <a:gd name="connsiteY5" fmla="*/ 318772 h 1399810"/>
              <a:gd name="connsiteX0" fmla="*/ 0 w 1957093"/>
              <a:gd name="connsiteY0" fmla="*/ 318772 h 1399810"/>
              <a:gd name="connsiteX1" fmla="*/ 858544 w 1957093"/>
              <a:gd name="connsiteY1" fmla="*/ 36067 h 1399810"/>
              <a:gd name="connsiteX2" fmla="*/ 1957093 w 1957093"/>
              <a:gd name="connsiteY2" fmla="*/ 0 h 1399810"/>
              <a:gd name="connsiteX3" fmla="*/ 1012700 w 1957093"/>
              <a:gd name="connsiteY3" fmla="*/ 1399810 h 1399810"/>
              <a:gd name="connsiteX4" fmla="*/ 172487 w 1957093"/>
              <a:gd name="connsiteY4" fmla="*/ 1221089 h 1399810"/>
              <a:gd name="connsiteX5" fmla="*/ 0 w 1957093"/>
              <a:gd name="connsiteY5" fmla="*/ 318772 h 1399810"/>
              <a:gd name="connsiteX0" fmla="*/ 0 w 1449157"/>
              <a:gd name="connsiteY0" fmla="*/ 282705 h 1363743"/>
              <a:gd name="connsiteX1" fmla="*/ 858544 w 1449157"/>
              <a:gd name="connsiteY1" fmla="*/ 0 h 1363743"/>
              <a:gd name="connsiteX2" fmla="*/ 1449157 w 1449157"/>
              <a:gd name="connsiteY2" fmla="*/ 715834 h 1363743"/>
              <a:gd name="connsiteX3" fmla="*/ 1012700 w 1449157"/>
              <a:gd name="connsiteY3" fmla="*/ 1363743 h 1363743"/>
              <a:gd name="connsiteX4" fmla="*/ 172487 w 1449157"/>
              <a:gd name="connsiteY4" fmla="*/ 1185022 h 1363743"/>
              <a:gd name="connsiteX5" fmla="*/ 0 w 1449157"/>
              <a:gd name="connsiteY5" fmla="*/ 282705 h 1363743"/>
              <a:gd name="connsiteX0" fmla="*/ 0 w 1449157"/>
              <a:gd name="connsiteY0" fmla="*/ 0 h 1081038"/>
              <a:gd name="connsiteX1" fmla="*/ 1449157 w 1449157"/>
              <a:gd name="connsiteY1" fmla="*/ 433129 h 1081038"/>
              <a:gd name="connsiteX2" fmla="*/ 1012700 w 1449157"/>
              <a:gd name="connsiteY2" fmla="*/ 1081038 h 1081038"/>
              <a:gd name="connsiteX3" fmla="*/ 172487 w 1449157"/>
              <a:gd name="connsiteY3" fmla="*/ 902317 h 1081038"/>
              <a:gd name="connsiteX4" fmla="*/ 0 w 1449157"/>
              <a:gd name="connsiteY4" fmla="*/ 0 h 108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157" h="1081038">
                <a:moveTo>
                  <a:pt x="0" y="0"/>
                </a:moveTo>
                <a:lnTo>
                  <a:pt x="1449157" y="433129"/>
                </a:lnTo>
                <a:lnTo>
                  <a:pt x="1012700" y="1081038"/>
                </a:lnTo>
                <a:lnTo>
                  <a:pt x="172487" y="90231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5" name="Bentuk bebas: Bentuk 24">
            <a:extLst>
              <a:ext uri="{FF2B5EF4-FFF2-40B4-BE49-F238E27FC236}">
                <a16:creationId xmlns:a16="http://schemas.microsoft.com/office/drawing/2014/main" id="{ED86A7C4-9F1E-4F96-8AD9-5B75BEE364BE}"/>
              </a:ext>
            </a:extLst>
          </p:cNvPr>
          <p:cNvSpPr/>
          <p:nvPr userDrawn="1"/>
        </p:nvSpPr>
        <p:spPr>
          <a:xfrm rot="13336516">
            <a:off x="7734927" y="1084300"/>
            <a:ext cx="486493" cy="777553"/>
          </a:xfrm>
          <a:custGeom>
            <a:avLst/>
            <a:gdLst>
              <a:gd name="connsiteX0" fmla="*/ 0 w 648657"/>
              <a:gd name="connsiteY0" fmla="*/ 777553 h 777553"/>
              <a:gd name="connsiteX1" fmla="*/ 255474 w 648657"/>
              <a:gd name="connsiteY1" fmla="*/ 0 h 777553"/>
              <a:gd name="connsiteX2" fmla="*/ 648657 w 648657"/>
              <a:gd name="connsiteY2" fmla="*/ 713937 h 777553"/>
              <a:gd name="connsiteX3" fmla="*/ 0 w 648657"/>
              <a:gd name="connsiteY3" fmla="*/ 777553 h 777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8657" h="777553">
                <a:moveTo>
                  <a:pt x="0" y="777553"/>
                </a:moveTo>
                <a:lnTo>
                  <a:pt x="255474" y="0"/>
                </a:lnTo>
                <a:lnTo>
                  <a:pt x="648657" y="713937"/>
                </a:lnTo>
                <a:lnTo>
                  <a:pt x="0" y="7775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6" name="Bentuk bebas: Bentuk 25">
            <a:extLst>
              <a:ext uri="{FF2B5EF4-FFF2-40B4-BE49-F238E27FC236}">
                <a16:creationId xmlns:a16="http://schemas.microsoft.com/office/drawing/2014/main" id="{B63BFE72-A1DE-4CFE-9B52-553C99D52699}"/>
              </a:ext>
            </a:extLst>
          </p:cNvPr>
          <p:cNvSpPr/>
          <p:nvPr userDrawn="1"/>
        </p:nvSpPr>
        <p:spPr>
          <a:xfrm rot="5738060">
            <a:off x="7296620" y="1096127"/>
            <a:ext cx="692798" cy="3829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0" name="Bentuk bebas: Bentuk 29">
            <a:extLst>
              <a:ext uri="{FF2B5EF4-FFF2-40B4-BE49-F238E27FC236}">
                <a16:creationId xmlns:a16="http://schemas.microsoft.com/office/drawing/2014/main" id="{9C266CD9-D77B-4B4D-8673-531E2784C610}"/>
              </a:ext>
            </a:extLst>
          </p:cNvPr>
          <p:cNvSpPr/>
          <p:nvPr userDrawn="1"/>
        </p:nvSpPr>
        <p:spPr>
          <a:xfrm rot="8291645">
            <a:off x="7561349" y="798094"/>
            <a:ext cx="278520" cy="273702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</p:spTree>
    <p:extLst>
      <p:ext uri="{BB962C8B-B14F-4D97-AF65-F5344CB8AC3E}">
        <p14:creationId xmlns:p14="http://schemas.microsoft.com/office/powerpoint/2010/main" val="1198965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ya Judul Tanpa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033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Jud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ersegi panjang 7">
            <a:extLst>
              <a:ext uri="{FF2B5EF4-FFF2-40B4-BE49-F238E27FC236}">
                <a16:creationId xmlns:a16="http://schemas.microsoft.com/office/drawing/2014/main" id="{474E1F0E-A827-4F38-BAAB-5D5831E0813A}"/>
              </a:ext>
            </a:extLst>
          </p:cNvPr>
          <p:cNvSpPr/>
          <p:nvPr userDrawn="1"/>
        </p:nvSpPr>
        <p:spPr>
          <a:xfrm>
            <a:off x="0" y="6771286"/>
            <a:ext cx="9144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9" name="Persegi panjang 8">
            <a:extLst>
              <a:ext uri="{FF2B5EF4-FFF2-40B4-BE49-F238E27FC236}">
                <a16:creationId xmlns:a16="http://schemas.microsoft.com/office/drawing/2014/main" id="{1B7D9229-CE8B-44FD-B1E6-2FE619F40B4F}"/>
              </a:ext>
            </a:extLst>
          </p:cNvPr>
          <p:cNvSpPr/>
          <p:nvPr userDrawn="1"/>
        </p:nvSpPr>
        <p:spPr>
          <a:xfrm>
            <a:off x="0" y="0"/>
            <a:ext cx="9144000" cy="86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0" name="Persegi panjang 9">
            <a:extLst>
              <a:ext uri="{FF2B5EF4-FFF2-40B4-BE49-F238E27FC236}">
                <a16:creationId xmlns:a16="http://schemas.microsoft.com/office/drawing/2014/main" id="{4683AF15-88E9-4D75-9D5E-7E4924887E91}"/>
              </a:ext>
            </a:extLst>
          </p:cNvPr>
          <p:cNvSpPr/>
          <p:nvPr userDrawn="1"/>
        </p:nvSpPr>
        <p:spPr>
          <a:xfrm rot="5400000">
            <a:off x="-3396482" y="3396481"/>
            <a:ext cx="6858001" cy="650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1" name="Persegi panjang 10">
            <a:extLst>
              <a:ext uri="{FF2B5EF4-FFF2-40B4-BE49-F238E27FC236}">
                <a16:creationId xmlns:a16="http://schemas.microsoft.com/office/drawing/2014/main" id="{D3B18E46-480F-48E8-9675-259D3D06A00D}"/>
              </a:ext>
            </a:extLst>
          </p:cNvPr>
          <p:cNvSpPr/>
          <p:nvPr userDrawn="1"/>
        </p:nvSpPr>
        <p:spPr>
          <a:xfrm rot="5400000">
            <a:off x="5682482" y="3396482"/>
            <a:ext cx="6858000" cy="650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2" name="Tampungan Gamba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036" y="86714"/>
            <a:ext cx="4506964" cy="6684572"/>
          </a:xfr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d-ID" dirty="0"/>
              <a:t>Sisipkan atau Seret dan Letakkan Gambar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0" y="86714"/>
            <a:ext cx="4506965" cy="4068402"/>
          </a:xfrm>
          <a:solidFill>
            <a:schemeClr val="tx1">
              <a:alpha val="80000"/>
            </a:schemeClr>
          </a:solidFill>
        </p:spPr>
        <p:txBody>
          <a:bodyPr lIns="288000" rIns="432000" bIns="144000" rtlCol="0" anchor="b"/>
          <a:lstStyle>
            <a:lvl1pPr algn="r">
              <a:defRPr sz="3150" spc="-113">
                <a:solidFill>
                  <a:schemeClr val="bg1"/>
                </a:solidFill>
              </a:defRPr>
            </a:lvl1pPr>
          </a:lstStyle>
          <a:p>
            <a:pPr rtl="0"/>
            <a:r>
              <a:rPr lang="id-ID" dirty="0"/>
              <a:t>Klik untuk mengedit </a:t>
            </a:r>
            <a:br>
              <a:rPr lang="id-ID" dirty="0"/>
            </a:br>
            <a:r>
              <a:rPr lang="id-ID" dirty="0"/>
              <a:t>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0" y="4152672"/>
            <a:ext cx="4506965" cy="1818422"/>
          </a:xfrm>
          <a:solidFill>
            <a:schemeClr val="bg1">
              <a:lumMod val="95000"/>
              <a:alpha val="80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rtl="0"/>
            <a:r>
              <a:rPr lang="id-ID"/>
              <a:t>Klik untuk mengedit gaya subjudul Master</a:t>
            </a:r>
            <a:endParaRPr lang="id-ID" dirty="0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4396468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id-ID" sz="9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47435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rima Kasi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ampungan Gamba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036" y="86714"/>
            <a:ext cx="9013929" cy="6684572"/>
          </a:xfrm>
          <a:solidFill>
            <a:schemeClr val="bg1">
              <a:lumMod val="85000"/>
            </a:schemeClr>
          </a:solidFill>
        </p:spPr>
        <p:txBody>
          <a:bodyPr lIns="360000" tIns="360000" rtlCol="0"/>
          <a:lstStyle>
            <a:lvl1pPr marL="0" indent="0">
              <a:buNone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d-ID" dirty="0"/>
              <a:t>Sisipkan atau Seret dan Letakkan Gambar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70955" y="2237328"/>
            <a:ext cx="5402090" cy="1449788"/>
          </a:xfrm>
          <a:solidFill>
            <a:schemeClr val="tx1">
              <a:alpha val="80000"/>
            </a:schemeClr>
          </a:solidFill>
        </p:spPr>
        <p:txBody>
          <a:bodyPr lIns="288000" rIns="2160000" bIns="144000" rtlCol="0" anchor="b" anchorCtr="0"/>
          <a:lstStyle>
            <a:lvl1pPr algn="r">
              <a:defRPr sz="4950" spc="-127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d-ID" dirty="0"/>
              <a:t>Terima Kasih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0956" y="3684672"/>
            <a:ext cx="3961877" cy="1604172"/>
          </a:xfrm>
          <a:solidFill>
            <a:schemeClr val="tx1">
              <a:alpha val="90000"/>
            </a:schemeClr>
          </a:solidFill>
        </p:spPr>
        <p:txBody>
          <a:bodyPr lIns="216000" tIns="144000" rIns="576000" rtlCol="0"/>
          <a:lstStyle>
            <a:lvl1pPr marL="0" indent="0" algn="r">
              <a:buNone/>
              <a:defRPr sz="135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rtl="0"/>
            <a:r>
              <a:rPr lang="id-ID"/>
              <a:t>Klik untuk mengedit gaya subjudul Master</a:t>
            </a:r>
            <a:endParaRPr lang="id-ID" dirty="0"/>
          </a:p>
        </p:txBody>
      </p:sp>
      <p:cxnSp>
        <p:nvCxnSpPr>
          <p:cNvPr id="5" name="Konektor Lurus 4">
            <a:extLst>
              <a:ext uri="{FF2B5EF4-FFF2-40B4-BE49-F238E27FC236}">
                <a16:creationId xmlns:a16="http://schemas.microsoft.com/office/drawing/2014/main" id="{9688AEDF-1396-4322-8818-9D1C7976FCDF}"/>
              </a:ext>
            </a:extLst>
          </p:cNvPr>
          <p:cNvCxnSpPr>
            <a:cxnSpLocks/>
          </p:cNvCxnSpPr>
          <p:nvPr userDrawn="1"/>
        </p:nvCxnSpPr>
        <p:spPr>
          <a:xfrm>
            <a:off x="5832835" y="2412127"/>
            <a:ext cx="0" cy="110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BC122267-81F5-4D7C-8854-830FD491A4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00250" y="4142258"/>
            <a:ext cx="3381375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200025" indent="0" algn="r">
              <a:buNone/>
              <a:defRPr>
                <a:solidFill>
                  <a:schemeClr val="bg1"/>
                </a:solidFill>
              </a:defRPr>
            </a:lvl2pPr>
            <a:lvl3pPr marL="407194" indent="0" algn="r">
              <a:buNone/>
              <a:defRPr>
                <a:solidFill>
                  <a:schemeClr val="bg1"/>
                </a:solidFill>
              </a:defRPr>
            </a:lvl3pPr>
            <a:lvl4pPr marL="607219" indent="0" algn="r">
              <a:buNone/>
              <a:defRPr>
                <a:solidFill>
                  <a:schemeClr val="bg1"/>
                </a:solidFill>
              </a:defRPr>
            </a:lvl4pPr>
            <a:lvl5pPr marL="807244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d-ID" dirty="0"/>
              <a:t>Nomor Kontak</a:t>
            </a:r>
          </a:p>
        </p:txBody>
      </p:sp>
      <p:sp>
        <p:nvSpPr>
          <p:cNvPr id="9" name="Tampungan Teks 5">
            <a:extLst>
              <a:ext uri="{FF2B5EF4-FFF2-40B4-BE49-F238E27FC236}">
                <a16:creationId xmlns:a16="http://schemas.microsoft.com/office/drawing/2014/main" id="{D1624B9A-AB57-40B6-89A6-D34ED60BBF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00250" y="4448040"/>
            <a:ext cx="3381375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200025" indent="0" algn="r">
              <a:buNone/>
              <a:defRPr>
                <a:solidFill>
                  <a:schemeClr val="bg1"/>
                </a:solidFill>
              </a:defRPr>
            </a:lvl2pPr>
            <a:lvl3pPr marL="407194" indent="0" algn="r">
              <a:buNone/>
              <a:defRPr>
                <a:solidFill>
                  <a:schemeClr val="bg1"/>
                </a:solidFill>
              </a:defRPr>
            </a:lvl3pPr>
            <a:lvl4pPr marL="607219" indent="0" algn="r">
              <a:buNone/>
              <a:defRPr>
                <a:solidFill>
                  <a:schemeClr val="bg1"/>
                </a:solidFill>
              </a:defRPr>
            </a:lvl4pPr>
            <a:lvl5pPr marL="807244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d-ID" dirty="0"/>
              <a:t>Gagang Email atau Media Sosial</a:t>
            </a:r>
          </a:p>
        </p:txBody>
      </p:sp>
      <p:sp>
        <p:nvSpPr>
          <p:cNvPr id="8" name="Tampungan Gambar 5">
            <a:extLst>
              <a:ext uri="{FF2B5EF4-FFF2-40B4-BE49-F238E27FC236}">
                <a16:creationId xmlns:a16="http://schemas.microsoft.com/office/drawing/2014/main" id="{61EA5FFD-797F-43FF-B13A-5DA8C820EE2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48756" y="2587752"/>
            <a:ext cx="1008126" cy="704088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d-ID" dirty="0"/>
              <a:t>Logo</a:t>
            </a:r>
          </a:p>
        </p:txBody>
      </p:sp>
      <p:sp>
        <p:nvSpPr>
          <p:cNvPr id="10" name="Tampungan Teks 5">
            <a:extLst>
              <a:ext uri="{FF2B5EF4-FFF2-40B4-BE49-F238E27FC236}">
                <a16:creationId xmlns:a16="http://schemas.microsoft.com/office/drawing/2014/main" id="{7436EF9B-F86C-114A-BB87-C439E5F1299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00250" y="4753821"/>
            <a:ext cx="3381375" cy="277342"/>
          </a:xfrm>
        </p:spPr>
        <p:txBody>
          <a:bodyPr rtlCol="0" anchor="ctr"/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  <a:lvl2pPr marL="200025" indent="0" algn="r">
              <a:buNone/>
              <a:defRPr>
                <a:solidFill>
                  <a:schemeClr val="bg1"/>
                </a:solidFill>
              </a:defRPr>
            </a:lvl2pPr>
            <a:lvl3pPr marL="407194" indent="0" algn="r">
              <a:buNone/>
              <a:defRPr>
                <a:solidFill>
                  <a:schemeClr val="bg1"/>
                </a:solidFill>
              </a:defRPr>
            </a:lvl3pPr>
            <a:lvl4pPr marL="607219" indent="0" algn="r">
              <a:buNone/>
              <a:defRPr>
                <a:solidFill>
                  <a:schemeClr val="bg1"/>
                </a:solidFill>
              </a:defRPr>
            </a:lvl4pPr>
            <a:lvl5pPr marL="807244" indent="0" algn="r">
              <a:buNone/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d-ID" dirty="0"/>
              <a:t>Alamat Situs Web</a:t>
            </a:r>
          </a:p>
        </p:txBody>
      </p:sp>
    </p:spTree>
    <p:extLst>
      <p:ext uri="{BB962C8B-B14F-4D97-AF65-F5344CB8AC3E}">
        <p14:creationId xmlns:p14="http://schemas.microsoft.com/office/powerpoint/2010/main" val="347595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mbar dan Teks Bes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00" y="3517901"/>
            <a:ext cx="4509000" cy="1409700"/>
          </a:xfrm>
          <a:solidFill>
            <a:schemeClr val="tx1"/>
          </a:solidFill>
        </p:spPr>
        <p:txBody>
          <a:bodyPr lIns="288000" rIns="432000" bIns="144000" rtlCol="0" anchor="b"/>
          <a:lstStyle>
            <a:lvl1pPr algn="r">
              <a:defRPr sz="3150" spc="-113">
                <a:solidFill>
                  <a:schemeClr val="bg1"/>
                </a:solidFill>
              </a:defRPr>
            </a:lvl1pPr>
          </a:lstStyle>
          <a:p>
            <a:pPr rtl="0"/>
            <a:r>
              <a:rPr lang="id-ID" dirty="0"/>
              <a:t>Klik untuk mengedit </a:t>
            </a:r>
            <a:br>
              <a:rPr lang="id-ID" dirty="0"/>
            </a:br>
            <a:r>
              <a:rPr lang="id-ID" dirty="0"/>
              <a:t>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00" y="4927601"/>
            <a:ext cx="4509000" cy="1845743"/>
          </a:xfrm>
          <a:solidFill>
            <a:schemeClr val="tx1">
              <a:lumMod val="85000"/>
              <a:lumOff val="15000"/>
            </a:schemeClr>
          </a:solidFill>
        </p:spPr>
        <p:txBody>
          <a:bodyPr lIns="288000" tIns="144000" rIns="432000" rtlCol="0"/>
          <a:lstStyle>
            <a:lvl1pPr marL="0" indent="0" algn="r">
              <a:buNone/>
              <a:defRPr sz="1575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rtl="0"/>
            <a:r>
              <a:rPr lang="id-ID"/>
              <a:t>Klik untuk mengedit gaya subjudul Master</a:t>
            </a:r>
            <a:endParaRPr lang="id-ID" dirty="0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B9994FE7-F6B5-D34D-B846-52B81F6F601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6" name="Kotak Teks 5">
            <a:extLst>
              <a:ext uri="{FF2B5EF4-FFF2-40B4-BE49-F238E27FC236}">
                <a16:creationId xmlns:a16="http://schemas.microsoft.com/office/drawing/2014/main" id="{6989E631-FFE0-4842-9C8D-2977AD46DA07}"/>
              </a:ext>
            </a:extLst>
          </p:cNvPr>
          <p:cNvSpPr txBox="1"/>
          <p:nvPr userDrawn="1"/>
        </p:nvSpPr>
        <p:spPr>
          <a:xfrm>
            <a:off x="4396468" y="661307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 rtl="0"/>
            <a:endParaRPr lang="id-ID" sz="9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2" name="Tampungan Gambar 31">
            <a:extLst>
              <a:ext uri="{FF2B5EF4-FFF2-40B4-BE49-F238E27FC236}">
                <a16:creationId xmlns:a16="http://schemas.microsoft.com/office/drawing/2014/main" id="{6BC25646-06FC-4B3E-A74E-268EB8AEA60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00" y="86715"/>
            <a:ext cx="4506964" cy="3431187"/>
          </a:xfrm>
          <a:solidFill>
            <a:srgbClr val="333333"/>
          </a:solidFill>
        </p:spPr>
        <p:txBody>
          <a:bodyPr lIns="0" tIns="0" rtlCol="0" anchor="ctr"/>
          <a:lstStyle>
            <a:lvl1pPr marL="0" indent="0" algn="ctr">
              <a:buNone/>
              <a:defRPr sz="825" i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id-ID" dirty="0"/>
              <a:t>Sisipkan atau Seret dan Letakkan Gambar di Sini</a:t>
            </a:r>
          </a:p>
        </p:txBody>
      </p:sp>
      <p:sp>
        <p:nvSpPr>
          <p:cNvPr id="16" name="Tampungan Konten 2">
            <a:extLst>
              <a:ext uri="{FF2B5EF4-FFF2-40B4-BE49-F238E27FC236}">
                <a16:creationId xmlns:a16="http://schemas.microsoft.com/office/drawing/2014/main" id="{ED5F0C9D-A08F-4539-BA26-61D24BBE6E9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848225" y="1152000"/>
            <a:ext cx="3980775" cy="4680000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0728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152000"/>
            <a:ext cx="8505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24" name="Bentuk bebas: Bentuk 23">
            <a:extLst>
              <a:ext uri="{FF2B5EF4-FFF2-40B4-BE49-F238E27FC236}">
                <a16:creationId xmlns:a16="http://schemas.microsoft.com/office/drawing/2014/main" id="{5F6D6B0F-FF8B-4D60-B712-A57904D5502C}"/>
              </a:ext>
            </a:extLst>
          </p:cNvPr>
          <p:cNvSpPr/>
          <p:nvPr userDrawn="1"/>
        </p:nvSpPr>
        <p:spPr>
          <a:xfrm rot="19260823">
            <a:off x="7662319" y="538864"/>
            <a:ext cx="350522" cy="34445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5" name="Bentuk bebas: Bentuk 24">
            <a:extLst>
              <a:ext uri="{FF2B5EF4-FFF2-40B4-BE49-F238E27FC236}">
                <a16:creationId xmlns:a16="http://schemas.microsoft.com/office/drawing/2014/main" id="{FFF5FB50-33B5-4195-92D6-70891F240926}"/>
              </a:ext>
            </a:extLst>
          </p:cNvPr>
          <p:cNvSpPr/>
          <p:nvPr userDrawn="1"/>
        </p:nvSpPr>
        <p:spPr>
          <a:xfrm rot="20377627">
            <a:off x="8008606" y="849218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6" name="Bentuk bebas: Bentuk 25">
            <a:extLst>
              <a:ext uri="{FF2B5EF4-FFF2-40B4-BE49-F238E27FC236}">
                <a16:creationId xmlns:a16="http://schemas.microsoft.com/office/drawing/2014/main" id="{EECD958F-56E9-4A3B-9C25-D5970592C848}"/>
              </a:ext>
            </a:extLst>
          </p:cNvPr>
          <p:cNvSpPr/>
          <p:nvPr userDrawn="1"/>
        </p:nvSpPr>
        <p:spPr>
          <a:xfrm rot="19260823">
            <a:off x="8038026" y="620572"/>
            <a:ext cx="188017" cy="18476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7" name="Bentuk bebas: Bentuk 26">
            <a:extLst>
              <a:ext uri="{FF2B5EF4-FFF2-40B4-BE49-F238E27FC236}">
                <a16:creationId xmlns:a16="http://schemas.microsoft.com/office/drawing/2014/main" id="{72F4FF18-9272-43AF-912E-B1CF8BF148D4}"/>
              </a:ext>
            </a:extLst>
          </p:cNvPr>
          <p:cNvSpPr/>
          <p:nvPr userDrawn="1"/>
        </p:nvSpPr>
        <p:spPr>
          <a:xfrm rot="19810388">
            <a:off x="8298695" y="781602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8" name="Bentuk bebas: Bentuk 27">
            <a:extLst>
              <a:ext uri="{FF2B5EF4-FFF2-40B4-BE49-F238E27FC236}">
                <a16:creationId xmlns:a16="http://schemas.microsoft.com/office/drawing/2014/main" id="{AE9C7EB4-9E81-4394-8C2C-A54BBD15B51D}"/>
              </a:ext>
            </a:extLst>
          </p:cNvPr>
          <p:cNvSpPr/>
          <p:nvPr userDrawn="1"/>
        </p:nvSpPr>
        <p:spPr>
          <a:xfrm rot="18277851">
            <a:off x="8337271" y="402044"/>
            <a:ext cx="216995" cy="11994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9" name="Bentuk bebas: Bentuk 28">
            <a:extLst>
              <a:ext uri="{FF2B5EF4-FFF2-40B4-BE49-F238E27FC236}">
                <a16:creationId xmlns:a16="http://schemas.microsoft.com/office/drawing/2014/main" id="{FE681EC0-A139-4B14-89E8-F237CB63D4C9}"/>
              </a:ext>
            </a:extLst>
          </p:cNvPr>
          <p:cNvSpPr/>
          <p:nvPr userDrawn="1"/>
        </p:nvSpPr>
        <p:spPr>
          <a:xfrm rot="20761418">
            <a:off x="8659089" y="1030690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0" name="Bentuk bebas: Bentuk 29">
            <a:extLst>
              <a:ext uri="{FF2B5EF4-FFF2-40B4-BE49-F238E27FC236}">
                <a16:creationId xmlns:a16="http://schemas.microsoft.com/office/drawing/2014/main" id="{87F87648-ABB4-4C97-BB6D-58342407E9DF}"/>
              </a:ext>
            </a:extLst>
          </p:cNvPr>
          <p:cNvSpPr/>
          <p:nvPr userDrawn="1"/>
        </p:nvSpPr>
        <p:spPr>
          <a:xfrm rot="17315293">
            <a:off x="8790062" y="267544"/>
            <a:ext cx="216995" cy="119948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1" name="Bentuk bebas: Bentuk 30">
            <a:extLst>
              <a:ext uri="{FF2B5EF4-FFF2-40B4-BE49-F238E27FC236}">
                <a16:creationId xmlns:a16="http://schemas.microsoft.com/office/drawing/2014/main" id="{0802EFEB-F4DF-4501-91AA-173B60EBBBAA}"/>
              </a:ext>
            </a:extLst>
          </p:cNvPr>
          <p:cNvSpPr/>
          <p:nvPr userDrawn="1"/>
        </p:nvSpPr>
        <p:spPr>
          <a:xfrm rot="20082236">
            <a:off x="8586082" y="631128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2" name="Bentuk bebas: Bentuk 31">
            <a:extLst>
              <a:ext uri="{FF2B5EF4-FFF2-40B4-BE49-F238E27FC236}">
                <a16:creationId xmlns:a16="http://schemas.microsoft.com/office/drawing/2014/main" id="{109FE51D-8E02-4ED7-862B-5CF838F7F77F}"/>
              </a:ext>
            </a:extLst>
          </p:cNvPr>
          <p:cNvSpPr/>
          <p:nvPr userDrawn="1"/>
        </p:nvSpPr>
        <p:spPr>
          <a:xfrm rot="19879732">
            <a:off x="8751660" y="824433"/>
            <a:ext cx="162746" cy="159931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3" name="Bentuk bebas: Bentuk 32">
            <a:extLst>
              <a:ext uri="{FF2B5EF4-FFF2-40B4-BE49-F238E27FC236}">
                <a16:creationId xmlns:a16="http://schemas.microsoft.com/office/drawing/2014/main" id="{4ECB9E40-5923-4571-9C8E-D7412C1283B2}"/>
              </a:ext>
            </a:extLst>
          </p:cNvPr>
          <p:cNvSpPr/>
          <p:nvPr userDrawn="1"/>
        </p:nvSpPr>
        <p:spPr>
          <a:xfrm rot="328041">
            <a:off x="7570877" y="901549"/>
            <a:ext cx="434774" cy="606799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  <a:gd name="connsiteX0" fmla="*/ 487806 w 487806"/>
              <a:gd name="connsiteY0" fmla="*/ 171848 h 510610"/>
              <a:gd name="connsiteX1" fmla="*/ 308036 w 487806"/>
              <a:gd name="connsiteY1" fmla="*/ 510610 h 510610"/>
              <a:gd name="connsiteX2" fmla="*/ 0 w 487806"/>
              <a:gd name="connsiteY2" fmla="*/ 0 h 510610"/>
              <a:gd name="connsiteX3" fmla="*/ 487806 w 487806"/>
              <a:gd name="connsiteY3" fmla="*/ 171848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806" h="510610">
                <a:moveTo>
                  <a:pt x="487806" y="171848"/>
                </a:moveTo>
                <a:lnTo>
                  <a:pt x="308036" y="510610"/>
                </a:lnTo>
                <a:lnTo>
                  <a:pt x="0" y="0"/>
                </a:lnTo>
                <a:lnTo>
                  <a:pt x="487806" y="1718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4" name="Bentuk bebas: Bentuk 33">
            <a:extLst>
              <a:ext uri="{FF2B5EF4-FFF2-40B4-BE49-F238E27FC236}">
                <a16:creationId xmlns:a16="http://schemas.microsoft.com/office/drawing/2014/main" id="{E46052C9-826B-47AC-9F6B-3078D4F43748}"/>
              </a:ext>
            </a:extLst>
          </p:cNvPr>
          <p:cNvSpPr/>
          <p:nvPr userDrawn="1"/>
        </p:nvSpPr>
        <p:spPr>
          <a:xfrm>
            <a:off x="8153828" y="1202556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5" name="Bentuk bebas: Bentuk 34">
            <a:extLst>
              <a:ext uri="{FF2B5EF4-FFF2-40B4-BE49-F238E27FC236}">
                <a16:creationId xmlns:a16="http://schemas.microsoft.com/office/drawing/2014/main" id="{0C3867F5-4C6F-48BE-9DFF-9046D1FE6771}"/>
              </a:ext>
            </a:extLst>
          </p:cNvPr>
          <p:cNvSpPr/>
          <p:nvPr userDrawn="1"/>
        </p:nvSpPr>
        <p:spPr>
          <a:xfrm rot="20761418">
            <a:off x="8634453" y="1484836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6" name="Bentuk bebas: Bentuk 35">
            <a:extLst>
              <a:ext uri="{FF2B5EF4-FFF2-40B4-BE49-F238E27FC236}">
                <a16:creationId xmlns:a16="http://schemas.microsoft.com/office/drawing/2014/main" id="{7B0CB40F-9E6F-457D-9C1F-9769BC3AE13E}"/>
              </a:ext>
            </a:extLst>
          </p:cNvPr>
          <p:cNvSpPr/>
          <p:nvPr userDrawn="1"/>
        </p:nvSpPr>
        <p:spPr>
          <a:xfrm rot="1160487">
            <a:off x="7718747" y="1614015"/>
            <a:ext cx="237665" cy="233554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0 w 692798"/>
              <a:gd name="connsiteY2" fmla="*/ 0 h 510610"/>
              <a:gd name="connsiteX3" fmla="*/ 692798 w 692798"/>
              <a:gd name="connsiteY3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7" name="Bentuk bebas: Bentuk 36">
            <a:extLst>
              <a:ext uri="{FF2B5EF4-FFF2-40B4-BE49-F238E27FC236}">
                <a16:creationId xmlns:a16="http://schemas.microsoft.com/office/drawing/2014/main" id="{0FCD03E7-2128-4C04-A914-409506646A76}"/>
              </a:ext>
            </a:extLst>
          </p:cNvPr>
          <p:cNvSpPr/>
          <p:nvPr userDrawn="1"/>
        </p:nvSpPr>
        <p:spPr>
          <a:xfrm rot="803026">
            <a:off x="8689580" y="2015429"/>
            <a:ext cx="121692" cy="119587"/>
          </a:xfrm>
          <a:custGeom>
            <a:avLst/>
            <a:gdLst>
              <a:gd name="connsiteX0" fmla="*/ 692798 w 692798"/>
              <a:gd name="connsiteY0" fmla="*/ 224339 h 510610"/>
              <a:gd name="connsiteX1" fmla="*/ 308036 w 692798"/>
              <a:gd name="connsiteY1" fmla="*/ 510610 h 510610"/>
              <a:gd name="connsiteX2" fmla="*/ 64876 w 692798"/>
              <a:gd name="connsiteY2" fmla="*/ 168539 h 510610"/>
              <a:gd name="connsiteX3" fmla="*/ 0 w 692798"/>
              <a:gd name="connsiteY3" fmla="*/ 0 h 510610"/>
              <a:gd name="connsiteX4" fmla="*/ 692798 w 692798"/>
              <a:gd name="connsiteY4" fmla="*/ 224339 h 51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798" h="510610">
                <a:moveTo>
                  <a:pt x="692798" y="224339"/>
                </a:moveTo>
                <a:lnTo>
                  <a:pt x="308036" y="510610"/>
                </a:lnTo>
                <a:lnTo>
                  <a:pt x="64876" y="168539"/>
                </a:lnTo>
                <a:lnTo>
                  <a:pt x="0" y="0"/>
                </a:lnTo>
                <a:lnTo>
                  <a:pt x="692798" y="2243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4000" y="1152000"/>
            <a:ext cx="4104000" cy="504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4916" y="1152526"/>
            <a:ext cx="4104085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152000"/>
            <a:ext cx="270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26162" y="1152001"/>
            <a:ext cx="2700338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1" name="Tampungan Teks 10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8662" y="1152001"/>
            <a:ext cx="2700338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152000"/>
            <a:ext cx="162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8" name="Placeholder Nomor Slide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809" y="1152526"/>
            <a:ext cx="1620441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6059" y="1152526"/>
            <a:ext cx="1620441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5" name="Tampungan Teks 14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87309" y="1148060"/>
            <a:ext cx="1620441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  <p:sp>
        <p:nvSpPr>
          <p:cNvPr id="17" name="Tampungan Teks 16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8559" y="1152526"/>
            <a:ext cx="1620441" cy="5038725"/>
          </a:xfrm>
        </p:spPr>
        <p:txBody>
          <a:bodyPr rtlCol="0"/>
          <a:lstStyle/>
          <a:p>
            <a:pPr lvl="0" rtl="0"/>
            <a:r>
              <a:rPr lang="id-ID"/>
              <a:t>Klik untuk edit gaya teks Master</a:t>
            </a:r>
          </a:p>
          <a:p>
            <a:pPr lvl="1" rtl="0"/>
            <a:r>
              <a:rPr lang="id-ID"/>
              <a:t>Tingkat kedua</a:t>
            </a:r>
          </a:p>
          <a:p>
            <a:pPr lvl="2" rtl="0"/>
            <a:r>
              <a:rPr lang="id-ID"/>
              <a:t>Tingkat ketiga</a:t>
            </a:r>
          </a:p>
          <a:p>
            <a:pPr lvl="3" rtl="0"/>
            <a:r>
              <a:rPr lang="id-ID"/>
              <a:t>Tingkat keempat</a:t>
            </a:r>
          </a:p>
          <a:p>
            <a:pPr lvl="4" rtl="0"/>
            <a:r>
              <a:rPr lang="id-ID"/>
              <a:t>Tingkat kelima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3 x Poin Gambar Ki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019D3C0C-316D-A045-BC1B-D508718E47A9}"/>
              </a:ext>
            </a:extLst>
          </p:cNvPr>
          <p:cNvSpPr>
            <a:spLocks noChangeAspect="1"/>
          </p:cNvSpPr>
          <p:nvPr userDrawn="1"/>
        </p:nvSpPr>
        <p:spPr>
          <a:xfrm>
            <a:off x="2287944" y="2030748"/>
            <a:ext cx="113157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6D90BAC-4672-454F-9B98-7A6F31D7B3F7}"/>
              </a:ext>
            </a:extLst>
          </p:cNvPr>
          <p:cNvSpPr>
            <a:spLocks noChangeAspect="1"/>
          </p:cNvSpPr>
          <p:nvPr userDrawn="1"/>
        </p:nvSpPr>
        <p:spPr>
          <a:xfrm>
            <a:off x="4008795" y="2030748"/>
            <a:ext cx="113157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146660-9CB0-D241-ACBC-5C0A9FC8AD1A}"/>
              </a:ext>
            </a:extLst>
          </p:cNvPr>
          <p:cNvSpPr>
            <a:spLocks noChangeAspect="1"/>
          </p:cNvSpPr>
          <p:nvPr userDrawn="1"/>
        </p:nvSpPr>
        <p:spPr>
          <a:xfrm>
            <a:off x="569333" y="2030748"/>
            <a:ext cx="1131570" cy="1508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7" name="Tampungan Gambar 3">
            <a:extLst>
              <a:ext uri="{FF2B5EF4-FFF2-40B4-BE49-F238E27FC236}">
                <a16:creationId xmlns:a16="http://schemas.microsoft.com/office/drawing/2014/main" id="{831AC394-0DDA-6F4A-B2D3-6D95CD86648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814841" y="2358092"/>
            <a:ext cx="640556" cy="854075"/>
          </a:xfrm>
        </p:spPr>
        <p:txBody>
          <a:bodyPr rtlCol="0"/>
          <a:lstStyle>
            <a:lvl1pPr marL="0" indent="0">
              <a:buNone/>
              <a:defRPr sz="975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8" name="Tampungan Gambar 3">
            <a:extLst>
              <a:ext uri="{FF2B5EF4-FFF2-40B4-BE49-F238E27FC236}">
                <a16:creationId xmlns:a16="http://schemas.microsoft.com/office/drawing/2014/main" id="{B1A58D5B-A4BA-F446-90DA-1B6B207869A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535133" y="2358092"/>
            <a:ext cx="640556" cy="854075"/>
          </a:xfrm>
        </p:spPr>
        <p:txBody>
          <a:bodyPr rtlCol="0"/>
          <a:lstStyle>
            <a:lvl1pPr marL="0" indent="0">
              <a:buNone/>
              <a:defRPr sz="975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29" name="Tampungan Gambar 3">
            <a:extLst>
              <a:ext uri="{FF2B5EF4-FFF2-40B4-BE49-F238E27FC236}">
                <a16:creationId xmlns:a16="http://schemas.microsoft.com/office/drawing/2014/main" id="{7912C149-C249-1940-AF83-360853E78C2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55424" y="2358092"/>
            <a:ext cx="640556" cy="854075"/>
          </a:xfrm>
        </p:spPr>
        <p:txBody>
          <a:bodyPr rtlCol="0"/>
          <a:lstStyle>
            <a:lvl1pPr marL="0" indent="0">
              <a:buNone/>
              <a:defRPr sz="975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42" name="Persegi panjang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5724488" y="86714"/>
            <a:ext cx="3354476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41" name="Tampungan Gambar 40">
            <a:extLst>
              <a:ext uri="{FF2B5EF4-FFF2-40B4-BE49-F238E27FC236}">
                <a16:creationId xmlns:a16="http://schemas.microsoft.com/office/drawing/2014/main" id="{5BDD2BB3-B6A3-404C-846E-13E06B2F166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724488" y="86714"/>
            <a:ext cx="3354476" cy="6478538"/>
          </a:xfrm>
          <a:custGeom>
            <a:avLst/>
            <a:gdLst>
              <a:gd name="connsiteX0" fmla="*/ 376782 w 4559351"/>
              <a:gd name="connsiteY0" fmla="*/ 5927210 h 6604145"/>
              <a:gd name="connsiteX1" fmla="*/ 1519837 w 4559351"/>
              <a:gd name="connsiteY1" fmla="*/ 6224579 h 6604145"/>
              <a:gd name="connsiteX2" fmla="*/ 1067656 w 4559351"/>
              <a:gd name="connsiteY2" fmla="*/ 6604145 h 6604145"/>
              <a:gd name="connsiteX3" fmla="*/ 567431 w 4559351"/>
              <a:gd name="connsiteY3" fmla="*/ 6347235 h 6604145"/>
              <a:gd name="connsiteX4" fmla="*/ 3770030 w 4559351"/>
              <a:gd name="connsiteY4" fmla="*/ 4729122 h 6604145"/>
              <a:gd name="connsiteX5" fmla="*/ 3830234 w 4559351"/>
              <a:gd name="connsiteY5" fmla="*/ 4893659 h 6604145"/>
              <a:gd name="connsiteX6" fmla="*/ 3125854 w 4559351"/>
              <a:gd name="connsiteY6" fmla="*/ 4949110 h 6604145"/>
              <a:gd name="connsiteX7" fmla="*/ 3170574 w 4559351"/>
              <a:gd name="connsiteY7" fmla="*/ 4030224 h 6604145"/>
              <a:gd name="connsiteX8" fmla="*/ 3437863 w 4559351"/>
              <a:gd name="connsiteY8" fmla="*/ 4760691 h 6604145"/>
              <a:gd name="connsiteX9" fmla="*/ 2793688 w 4559351"/>
              <a:gd name="connsiteY9" fmla="*/ 4980680 h 6604145"/>
              <a:gd name="connsiteX10" fmla="*/ 2501683 w 4559351"/>
              <a:gd name="connsiteY10" fmla="*/ 5003670 h 6604145"/>
              <a:gd name="connsiteX11" fmla="*/ 0 w 4559351"/>
              <a:gd name="connsiteY11" fmla="*/ 3396395 h 6604145"/>
              <a:gd name="connsiteX12" fmla="*/ 3032435 w 4559351"/>
              <a:gd name="connsiteY12" fmla="*/ 3966867 h 6604145"/>
              <a:gd name="connsiteX13" fmla="*/ 1101460 w 4559351"/>
              <a:gd name="connsiteY13" fmla="*/ 6039845 h 6604145"/>
              <a:gd name="connsiteX14" fmla="*/ 10881 w 4559351"/>
              <a:gd name="connsiteY14" fmla="*/ 5508230 h 6604145"/>
              <a:gd name="connsiteX15" fmla="*/ 0 w 4559351"/>
              <a:gd name="connsiteY15" fmla="*/ 5475113 h 6604145"/>
              <a:gd name="connsiteX16" fmla="*/ 0 w 4559351"/>
              <a:gd name="connsiteY16" fmla="*/ 2843941 h 6604145"/>
              <a:gd name="connsiteX17" fmla="*/ 1605508 w 4559351"/>
              <a:gd name="connsiteY17" fmla="*/ 3374908 h 6604145"/>
              <a:gd name="connsiteX18" fmla="*/ 1482045 w 4559351"/>
              <a:gd name="connsiteY18" fmla="*/ 3547687 h 6604145"/>
              <a:gd name="connsiteX19" fmla="*/ 0 w 4559351"/>
              <a:gd name="connsiteY19" fmla="*/ 3206607 h 6604145"/>
              <a:gd name="connsiteX20" fmla="*/ 0 w 4559351"/>
              <a:gd name="connsiteY20" fmla="*/ 0 h 6604145"/>
              <a:gd name="connsiteX21" fmla="*/ 4559351 w 4559351"/>
              <a:gd name="connsiteY21" fmla="*/ 0 h 6604145"/>
              <a:gd name="connsiteX22" fmla="*/ 4559351 w 4559351"/>
              <a:gd name="connsiteY22" fmla="*/ 4284646 h 6604145"/>
              <a:gd name="connsiteX23" fmla="*/ 0 w 4559351"/>
              <a:gd name="connsiteY23" fmla="*/ 2645102 h 6604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559351" h="6604145">
                <a:moveTo>
                  <a:pt x="376782" y="5927210"/>
                </a:moveTo>
                <a:lnTo>
                  <a:pt x="1519837" y="6224579"/>
                </a:lnTo>
                <a:lnTo>
                  <a:pt x="1067656" y="6604145"/>
                </a:lnTo>
                <a:lnTo>
                  <a:pt x="567431" y="6347235"/>
                </a:lnTo>
                <a:close/>
                <a:moveTo>
                  <a:pt x="3770030" y="4729122"/>
                </a:moveTo>
                <a:lnTo>
                  <a:pt x="3830234" y="4893659"/>
                </a:lnTo>
                <a:lnTo>
                  <a:pt x="3125854" y="4949110"/>
                </a:lnTo>
                <a:close/>
                <a:moveTo>
                  <a:pt x="3170574" y="4030224"/>
                </a:moveTo>
                <a:lnTo>
                  <a:pt x="3437863" y="4760691"/>
                </a:lnTo>
                <a:lnTo>
                  <a:pt x="2793688" y="4980680"/>
                </a:lnTo>
                <a:lnTo>
                  <a:pt x="2501683" y="5003670"/>
                </a:lnTo>
                <a:close/>
                <a:moveTo>
                  <a:pt x="0" y="3396395"/>
                </a:moveTo>
                <a:lnTo>
                  <a:pt x="3032435" y="3966867"/>
                </a:lnTo>
                <a:lnTo>
                  <a:pt x="1101460" y="6039845"/>
                </a:lnTo>
                <a:lnTo>
                  <a:pt x="10881" y="5508230"/>
                </a:lnTo>
                <a:lnTo>
                  <a:pt x="0" y="5475113"/>
                </a:lnTo>
                <a:close/>
                <a:moveTo>
                  <a:pt x="0" y="2843941"/>
                </a:moveTo>
                <a:lnTo>
                  <a:pt x="1605508" y="3374908"/>
                </a:lnTo>
                <a:lnTo>
                  <a:pt x="1482045" y="3547687"/>
                </a:lnTo>
                <a:lnTo>
                  <a:pt x="0" y="3206607"/>
                </a:lnTo>
                <a:close/>
                <a:moveTo>
                  <a:pt x="0" y="0"/>
                </a:moveTo>
                <a:lnTo>
                  <a:pt x="4559351" y="0"/>
                </a:lnTo>
                <a:lnTo>
                  <a:pt x="4559351" y="4284646"/>
                </a:lnTo>
                <a:lnTo>
                  <a:pt x="0" y="26451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Sisipkan atau Seret dan Letakkan Gambar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44556" y="4688112"/>
            <a:ext cx="1620441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5407" y="4688112"/>
            <a:ext cx="1620441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850" y="3926334"/>
            <a:ext cx="162000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1</a:t>
            </a:r>
          </a:p>
        </p:txBody>
      </p:sp>
      <p:sp>
        <p:nvSpPr>
          <p:cNvPr id="10" name="Tampungan Teks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44557" y="3926335"/>
            <a:ext cx="1620440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2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65407" y="3926335"/>
            <a:ext cx="1620441" cy="504000"/>
          </a:xfrm>
        </p:spPr>
        <p:txBody>
          <a:bodyPr rtlCol="0"/>
          <a:lstStyle>
            <a:lvl1pPr marL="0" indent="0" algn="ctr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3</a:t>
            </a:r>
          </a:p>
        </p:txBody>
      </p:sp>
      <p:sp>
        <p:nvSpPr>
          <p:cNvPr id="21" name="Tampungan Teks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4071" y="4683350"/>
            <a:ext cx="1620000" cy="900000"/>
          </a:xfrm>
        </p:spPr>
        <p:txBody>
          <a:bodyPr rtlCol="0"/>
          <a:lstStyle>
            <a:lvl1pPr marL="0" indent="0" algn="ctr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51" name="Segi delapa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8546230" y="6053794"/>
            <a:ext cx="476096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8650404" y="6185903"/>
            <a:ext cx="55136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8919064" y="6561526"/>
            <a:ext cx="7532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8507156" y="5990144"/>
            <a:ext cx="195384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55" name="Tampungan Nomor Slide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84313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3 x Poin Gambar Kan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22F44C7F-FA9B-CB41-B5C2-6A40A969176A}"/>
              </a:ext>
            </a:extLst>
          </p:cNvPr>
          <p:cNvSpPr>
            <a:spLocks noChangeAspect="1"/>
          </p:cNvSpPr>
          <p:nvPr userDrawn="1"/>
        </p:nvSpPr>
        <p:spPr>
          <a:xfrm>
            <a:off x="5299439" y="1366589"/>
            <a:ext cx="10287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ACFECE1-DAAF-5642-BD0B-7A8FE9D241D9}"/>
              </a:ext>
            </a:extLst>
          </p:cNvPr>
          <p:cNvSpPr>
            <a:spLocks noChangeAspect="1"/>
          </p:cNvSpPr>
          <p:nvPr userDrawn="1"/>
        </p:nvSpPr>
        <p:spPr>
          <a:xfrm>
            <a:off x="5299439" y="2931225"/>
            <a:ext cx="10287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294551-87F8-DE4F-B54E-8231A9CAF5BF}"/>
              </a:ext>
            </a:extLst>
          </p:cNvPr>
          <p:cNvSpPr>
            <a:spLocks noChangeAspect="1"/>
          </p:cNvSpPr>
          <p:nvPr userDrawn="1"/>
        </p:nvSpPr>
        <p:spPr>
          <a:xfrm>
            <a:off x="5299439" y="4495861"/>
            <a:ext cx="1028700" cy="137160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42" name="Persegi panjang 41">
            <a:extLst>
              <a:ext uri="{FF2B5EF4-FFF2-40B4-BE49-F238E27FC236}">
                <a16:creationId xmlns:a16="http://schemas.microsoft.com/office/drawing/2014/main" id="{D24854E3-04DE-4154-AD8A-9F8AC3E4EE33}"/>
              </a:ext>
            </a:extLst>
          </p:cNvPr>
          <p:cNvSpPr/>
          <p:nvPr userDrawn="1"/>
        </p:nvSpPr>
        <p:spPr>
          <a:xfrm>
            <a:off x="79014" y="86714"/>
            <a:ext cx="4656272" cy="6684572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1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0" name="Tampungan Gambar 19">
            <a:extLst>
              <a:ext uri="{FF2B5EF4-FFF2-40B4-BE49-F238E27FC236}">
                <a16:creationId xmlns:a16="http://schemas.microsoft.com/office/drawing/2014/main" id="{BDDC1CFF-7E89-421D-9524-BB3AECAFE0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9013" y="496139"/>
            <a:ext cx="4656273" cy="6275148"/>
          </a:xfrm>
          <a:custGeom>
            <a:avLst/>
            <a:gdLst>
              <a:gd name="connsiteX0" fmla="*/ 0 w 4441248"/>
              <a:gd name="connsiteY0" fmla="*/ 5980106 h 6321393"/>
              <a:gd name="connsiteX1" fmla="*/ 1034410 w 4441248"/>
              <a:gd name="connsiteY1" fmla="*/ 6048613 h 6321393"/>
              <a:gd name="connsiteX2" fmla="*/ 1778431 w 4441248"/>
              <a:gd name="connsiteY2" fmla="*/ 6321393 h 6321393"/>
              <a:gd name="connsiteX3" fmla="*/ 0 w 4441248"/>
              <a:gd name="connsiteY3" fmla="*/ 6321393 h 6321393"/>
              <a:gd name="connsiteX4" fmla="*/ 2269200 w 4441248"/>
              <a:gd name="connsiteY4" fmla="*/ 5443908 h 6321393"/>
              <a:gd name="connsiteX5" fmla="*/ 2395460 w 4441248"/>
              <a:gd name="connsiteY5" fmla="*/ 5885070 h 6321393"/>
              <a:gd name="connsiteX6" fmla="*/ 1997461 w 4441248"/>
              <a:gd name="connsiteY6" fmla="*/ 6195222 h 6321393"/>
              <a:gd name="connsiteX7" fmla="*/ 1526609 w 4441248"/>
              <a:gd name="connsiteY7" fmla="*/ 5931629 h 6321393"/>
              <a:gd name="connsiteX8" fmla="*/ 4441248 w 4441248"/>
              <a:gd name="connsiteY8" fmla="*/ 4283292 h 6321393"/>
              <a:gd name="connsiteX9" fmla="*/ 4441248 w 4441248"/>
              <a:gd name="connsiteY9" fmla="*/ 6321393 h 6321393"/>
              <a:gd name="connsiteX10" fmla="*/ 2296366 w 4441248"/>
              <a:gd name="connsiteY10" fmla="*/ 6321393 h 6321393"/>
              <a:gd name="connsiteX11" fmla="*/ 2056375 w 4441248"/>
              <a:gd name="connsiteY11" fmla="*/ 6224358 h 6321393"/>
              <a:gd name="connsiteX12" fmla="*/ 0 w 4441248"/>
              <a:gd name="connsiteY12" fmla="*/ 2359561 h 6321393"/>
              <a:gd name="connsiteX13" fmla="*/ 828613 w 4441248"/>
              <a:gd name="connsiteY13" fmla="*/ 2588947 h 6321393"/>
              <a:gd name="connsiteX14" fmla="*/ 0 w 4441248"/>
              <a:gd name="connsiteY14" fmla="*/ 3479506 h 6321393"/>
              <a:gd name="connsiteX15" fmla="*/ 3025930 w 4441248"/>
              <a:gd name="connsiteY15" fmla="*/ 144202 h 6321393"/>
              <a:gd name="connsiteX16" fmla="*/ 4441248 w 4441248"/>
              <a:gd name="connsiteY16" fmla="*/ 1340385 h 6321393"/>
              <a:gd name="connsiteX17" fmla="*/ 4441248 w 4441248"/>
              <a:gd name="connsiteY17" fmla="*/ 4098899 h 6321393"/>
              <a:gd name="connsiteX18" fmla="*/ 1417099 w 4441248"/>
              <a:gd name="connsiteY18" fmla="*/ 5846153 h 6321393"/>
              <a:gd name="connsiteX19" fmla="*/ 0 w 4441248"/>
              <a:gd name="connsiteY19" fmla="*/ 5428711 h 6321393"/>
              <a:gd name="connsiteX20" fmla="*/ 0 w 4441248"/>
              <a:gd name="connsiteY20" fmla="*/ 3724470 h 6321393"/>
              <a:gd name="connsiteX21" fmla="*/ 2684090 w 4441248"/>
              <a:gd name="connsiteY21" fmla="*/ 0 h 6321393"/>
              <a:gd name="connsiteX22" fmla="*/ 2784132 w 4441248"/>
              <a:gd name="connsiteY22" fmla="*/ 186781 h 6321393"/>
              <a:gd name="connsiteX23" fmla="*/ 1027256 w 4441248"/>
              <a:gd name="connsiteY23" fmla="*/ 2337985 h 6321393"/>
              <a:gd name="connsiteX24" fmla="*/ 451581 w 4441248"/>
              <a:gd name="connsiteY24" fmla="*/ 2265656 h 632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441248" h="6321393">
                <a:moveTo>
                  <a:pt x="0" y="5980106"/>
                </a:moveTo>
                <a:lnTo>
                  <a:pt x="1034410" y="6048613"/>
                </a:lnTo>
                <a:lnTo>
                  <a:pt x="1778431" y="6321393"/>
                </a:lnTo>
                <a:lnTo>
                  <a:pt x="0" y="6321393"/>
                </a:lnTo>
                <a:close/>
                <a:moveTo>
                  <a:pt x="2269200" y="5443908"/>
                </a:moveTo>
                <a:lnTo>
                  <a:pt x="2395460" y="5885070"/>
                </a:lnTo>
                <a:lnTo>
                  <a:pt x="1997461" y="6195222"/>
                </a:lnTo>
                <a:lnTo>
                  <a:pt x="1526609" y="5931629"/>
                </a:lnTo>
                <a:close/>
                <a:moveTo>
                  <a:pt x="4441248" y="4283292"/>
                </a:moveTo>
                <a:lnTo>
                  <a:pt x="4441248" y="6321393"/>
                </a:lnTo>
                <a:lnTo>
                  <a:pt x="2296366" y="6321393"/>
                </a:lnTo>
                <a:lnTo>
                  <a:pt x="2056375" y="6224358"/>
                </a:lnTo>
                <a:close/>
                <a:moveTo>
                  <a:pt x="0" y="2359561"/>
                </a:moveTo>
                <a:lnTo>
                  <a:pt x="828613" y="2588947"/>
                </a:lnTo>
                <a:lnTo>
                  <a:pt x="0" y="3479506"/>
                </a:lnTo>
                <a:close/>
                <a:moveTo>
                  <a:pt x="3025930" y="144202"/>
                </a:moveTo>
                <a:lnTo>
                  <a:pt x="4441248" y="1340385"/>
                </a:lnTo>
                <a:lnTo>
                  <a:pt x="4441248" y="4098899"/>
                </a:lnTo>
                <a:lnTo>
                  <a:pt x="1417099" y="5846153"/>
                </a:lnTo>
                <a:lnTo>
                  <a:pt x="0" y="5428711"/>
                </a:lnTo>
                <a:lnTo>
                  <a:pt x="0" y="3724470"/>
                </a:lnTo>
                <a:close/>
                <a:moveTo>
                  <a:pt x="2684090" y="0"/>
                </a:moveTo>
                <a:lnTo>
                  <a:pt x="2784132" y="186781"/>
                </a:lnTo>
                <a:lnTo>
                  <a:pt x="1027256" y="2337985"/>
                </a:lnTo>
                <a:lnTo>
                  <a:pt x="451581" y="22656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marR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25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d-ID" dirty="0"/>
              <a:t>Sisipkan atau Seret dan Letakkan Gambar di Sini</a:t>
            </a: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1343" y="432000"/>
            <a:ext cx="3527657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/>
              <a:t>Klik untuk mengedit gaya judul Master</a:t>
            </a:r>
            <a:endParaRPr lang="id-ID" dirty="0"/>
          </a:p>
        </p:txBody>
      </p:sp>
      <p:sp>
        <p:nvSpPr>
          <p:cNvPr id="7" name="Tampungan Kaki 6">
            <a:extLst>
              <a:ext uri="{FF2B5EF4-FFF2-40B4-BE49-F238E27FC236}">
                <a16:creationId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76212" y="3582825"/>
            <a:ext cx="2251800" cy="720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76212" y="5147461"/>
            <a:ext cx="2251800" cy="720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EB3F7825-EB73-4976-9D8D-BAD8C8FCEA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76212" y="1369128"/>
            <a:ext cx="2251800" cy="432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1</a:t>
            </a:r>
          </a:p>
        </p:txBody>
      </p:sp>
      <p:sp>
        <p:nvSpPr>
          <p:cNvPr id="10" name="Tampungan Teks 9">
            <a:extLst>
              <a:ext uri="{FF2B5EF4-FFF2-40B4-BE49-F238E27FC236}">
                <a16:creationId xmlns:a16="http://schemas.microsoft.com/office/drawing/2014/main" id="{6D972951-9088-4993-8DED-9DA3B6B08C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76212" y="2933764"/>
            <a:ext cx="2251800" cy="432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2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48424FDD-507C-4199-BFC6-8BC01D8992B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76212" y="4498400"/>
            <a:ext cx="2251800" cy="432000"/>
          </a:xfrm>
        </p:spPr>
        <p:txBody>
          <a:bodyPr rtlCol="0"/>
          <a:lstStyle>
            <a:lvl1pPr marL="0" indent="0" algn="l">
              <a:buNone/>
              <a:defRPr b="1">
                <a:latin typeface="+mj-lt"/>
              </a:defRPr>
            </a:lvl1pPr>
          </a:lstStyle>
          <a:p>
            <a:pPr lvl="0" rtl="0"/>
            <a:r>
              <a:rPr lang="id-ID" dirty="0"/>
              <a:t>Poin 3</a:t>
            </a:r>
          </a:p>
        </p:txBody>
      </p:sp>
      <p:sp>
        <p:nvSpPr>
          <p:cNvPr id="21" name="Tampungan Teks 20">
            <a:extLst>
              <a:ext uri="{FF2B5EF4-FFF2-40B4-BE49-F238E27FC236}">
                <a16:creationId xmlns:a16="http://schemas.microsoft.com/office/drawing/2014/main" id="{DA4566DA-C848-4A27-BBC8-722932FFD7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76212" y="1975094"/>
            <a:ext cx="2251800" cy="720000"/>
          </a:xfrm>
        </p:spPr>
        <p:txBody>
          <a:bodyPr rtlCol="0"/>
          <a:lstStyle>
            <a:lvl1pPr marL="0" indent="0" algn="l">
              <a:buNone/>
              <a:defRPr sz="1200"/>
            </a:lvl1pPr>
          </a:lstStyle>
          <a:p>
            <a:pPr lvl="0" rtl="0"/>
            <a:r>
              <a:rPr lang="id-ID" dirty="0"/>
              <a:t>Deskripsi Poin</a:t>
            </a:r>
          </a:p>
        </p:txBody>
      </p:sp>
      <p:sp>
        <p:nvSpPr>
          <p:cNvPr id="51" name="Segi delapan 50">
            <a:extLst>
              <a:ext uri="{FF2B5EF4-FFF2-40B4-BE49-F238E27FC236}">
                <a16:creationId xmlns:a16="http://schemas.microsoft.com/office/drawing/2014/main" id="{758B0359-60B9-4D73-825D-ACE303A61C50}"/>
              </a:ext>
            </a:extLst>
          </p:cNvPr>
          <p:cNvSpPr/>
          <p:nvPr userDrawn="1"/>
        </p:nvSpPr>
        <p:spPr>
          <a:xfrm rot="1361022">
            <a:off x="8546230" y="6053794"/>
            <a:ext cx="476096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9921541-DECE-43BB-BF92-A4B5D5EE5469}"/>
              </a:ext>
            </a:extLst>
          </p:cNvPr>
          <p:cNvSpPr/>
          <p:nvPr userDrawn="1"/>
        </p:nvSpPr>
        <p:spPr>
          <a:xfrm>
            <a:off x="8650404" y="6185903"/>
            <a:ext cx="55136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3095B3B-1284-4E49-BE50-9C84BE7E58B6}"/>
              </a:ext>
            </a:extLst>
          </p:cNvPr>
          <p:cNvSpPr/>
          <p:nvPr userDrawn="1"/>
        </p:nvSpPr>
        <p:spPr>
          <a:xfrm>
            <a:off x="8919064" y="6561526"/>
            <a:ext cx="7532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491DD10-64CD-40CA-A0BB-397696C0C168}"/>
              </a:ext>
            </a:extLst>
          </p:cNvPr>
          <p:cNvSpPr/>
          <p:nvPr userDrawn="1"/>
        </p:nvSpPr>
        <p:spPr>
          <a:xfrm>
            <a:off x="8507156" y="5990144"/>
            <a:ext cx="195384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55" name="Tampungan Nomor Slide 54">
            <a:extLst>
              <a:ext uri="{FF2B5EF4-FFF2-40B4-BE49-F238E27FC236}">
                <a16:creationId xmlns:a16="http://schemas.microsoft.com/office/drawing/2014/main" id="{8702E81C-40F0-489E-8339-0139157E632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grpSp>
        <p:nvGrpSpPr>
          <p:cNvPr id="22" name="Grup 21">
            <a:extLst>
              <a:ext uri="{FF2B5EF4-FFF2-40B4-BE49-F238E27FC236}">
                <a16:creationId xmlns:a16="http://schemas.microsoft.com/office/drawing/2014/main" id="{9089FAF0-BF60-4AB9-A62E-595008DC4646}"/>
              </a:ext>
            </a:extLst>
          </p:cNvPr>
          <p:cNvGrpSpPr/>
          <p:nvPr userDrawn="1"/>
        </p:nvGrpSpPr>
        <p:grpSpPr>
          <a:xfrm>
            <a:off x="1419000" y="2269753"/>
            <a:ext cx="2310885" cy="3011457"/>
            <a:chOff x="1892000" y="2269752"/>
            <a:chExt cx="3081180" cy="3011457"/>
          </a:xfrm>
        </p:grpSpPr>
        <p:sp>
          <p:nvSpPr>
            <p:cNvPr id="26" name="Bentuk bebas: Bentuk 13">
              <a:extLst>
                <a:ext uri="{FF2B5EF4-FFF2-40B4-BE49-F238E27FC236}">
                  <a16:creationId xmlns:a16="http://schemas.microsoft.com/office/drawing/2014/main" id="{ED7DCD52-0637-49D9-AD21-2DF94DD3E348}"/>
                </a:ext>
              </a:extLst>
            </p:cNvPr>
            <p:cNvSpPr/>
            <p:nvPr/>
          </p:nvSpPr>
          <p:spPr>
            <a:xfrm rot="4308689">
              <a:off x="2464728" y="2678543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27" name="Bentuk bebas: Bentuk 26">
              <a:extLst>
                <a:ext uri="{FF2B5EF4-FFF2-40B4-BE49-F238E27FC236}">
                  <a16:creationId xmlns:a16="http://schemas.microsoft.com/office/drawing/2014/main" id="{E6863CC2-FBFD-47D7-AB8F-DB2367EABF92}"/>
                </a:ext>
              </a:extLst>
            </p:cNvPr>
            <p:cNvSpPr/>
            <p:nvPr/>
          </p:nvSpPr>
          <p:spPr>
            <a:xfrm rot="13830869">
              <a:off x="2730967" y="5004791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28" name="Bentuk bebas: Bentuk 17">
              <a:extLst>
                <a:ext uri="{FF2B5EF4-FFF2-40B4-BE49-F238E27FC236}">
                  <a16:creationId xmlns:a16="http://schemas.microsoft.com/office/drawing/2014/main" id="{09ADFC5E-3BBA-404B-A496-A4035DF5E859}"/>
                </a:ext>
              </a:extLst>
            </p:cNvPr>
            <p:cNvSpPr/>
            <p:nvPr/>
          </p:nvSpPr>
          <p:spPr>
            <a:xfrm rot="12431080">
              <a:off x="2802151" y="4740752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29" name="Bentuk bebas: Bentuk 19">
              <a:extLst>
                <a:ext uri="{FF2B5EF4-FFF2-40B4-BE49-F238E27FC236}">
                  <a16:creationId xmlns:a16="http://schemas.microsoft.com/office/drawing/2014/main" id="{56E90DCD-03FB-4E9A-BD40-5269E9ACF1B1}"/>
                </a:ext>
              </a:extLst>
            </p:cNvPr>
            <p:cNvSpPr/>
            <p:nvPr/>
          </p:nvSpPr>
          <p:spPr>
            <a:xfrm rot="4308689">
              <a:off x="2058980" y="2102772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0" name="Bentuk bebas: Bentuk 23">
              <a:extLst>
                <a:ext uri="{FF2B5EF4-FFF2-40B4-BE49-F238E27FC236}">
                  <a16:creationId xmlns:a16="http://schemas.microsoft.com/office/drawing/2014/main" id="{529D90B1-BC17-4168-A297-1DF303FB3C48}"/>
                </a:ext>
              </a:extLst>
            </p:cNvPr>
            <p:cNvSpPr/>
            <p:nvPr/>
          </p:nvSpPr>
          <p:spPr>
            <a:xfrm rot="17193105">
              <a:off x="4648324" y="3873318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1" name="Bentuk bebas: Bentuk 30">
              <a:extLst>
                <a:ext uri="{FF2B5EF4-FFF2-40B4-BE49-F238E27FC236}">
                  <a16:creationId xmlns:a16="http://schemas.microsoft.com/office/drawing/2014/main" id="{6C5DEA8E-5C03-42CC-987D-490297890048}"/>
                </a:ext>
              </a:extLst>
            </p:cNvPr>
            <p:cNvSpPr/>
            <p:nvPr/>
          </p:nvSpPr>
          <p:spPr>
            <a:xfrm rot="17193105">
              <a:off x="4152588" y="3654247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2" name="Bentuk bebas: Bentuk 28">
              <a:extLst>
                <a:ext uri="{FF2B5EF4-FFF2-40B4-BE49-F238E27FC236}">
                  <a16:creationId xmlns:a16="http://schemas.microsoft.com/office/drawing/2014/main" id="{404E048B-9C67-4EC0-82E9-DC9D4AEE9703}"/>
                </a:ext>
              </a:extLst>
            </p:cNvPr>
            <p:cNvSpPr/>
            <p:nvPr/>
          </p:nvSpPr>
          <p:spPr>
            <a:xfrm rot="4308689">
              <a:off x="3831248" y="2441608"/>
              <a:ext cx="648657" cy="777553"/>
            </a:xfrm>
            <a:custGeom>
              <a:avLst/>
              <a:gdLst>
                <a:gd name="connsiteX0" fmla="*/ 0 w 648657"/>
                <a:gd name="connsiteY0" fmla="*/ 777553 h 777553"/>
                <a:gd name="connsiteX1" fmla="*/ 255474 w 648657"/>
                <a:gd name="connsiteY1" fmla="*/ 0 h 777553"/>
                <a:gd name="connsiteX2" fmla="*/ 648657 w 648657"/>
                <a:gd name="connsiteY2" fmla="*/ 713937 h 777553"/>
                <a:gd name="connsiteX3" fmla="*/ 0 w 648657"/>
                <a:gd name="connsiteY3" fmla="*/ 777553 h 77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8657" h="777553">
                  <a:moveTo>
                    <a:pt x="0" y="777553"/>
                  </a:moveTo>
                  <a:lnTo>
                    <a:pt x="255474" y="0"/>
                  </a:lnTo>
                  <a:lnTo>
                    <a:pt x="648657" y="713937"/>
                  </a:lnTo>
                  <a:lnTo>
                    <a:pt x="0" y="777553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8" name="Tampungan Gambar 3">
            <a:extLst>
              <a:ext uri="{FF2B5EF4-FFF2-40B4-BE49-F238E27FC236}">
                <a16:creationId xmlns:a16="http://schemas.microsoft.com/office/drawing/2014/main" id="{EC82E52C-5E33-5942-8474-7ED4354EC95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554406" y="4835817"/>
            <a:ext cx="518766" cy="691688"/>
          </a:xfrm>
        </p:spPr>
        <p:txBody>
          <a:bodyPr rtlCol="0"/>
          <a:lstStyle>
            <a:lvl1pPr marL="0" indent="0">
              <a:buNone/>
              <a:defRPr sz="750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39" name="Tampungan Gambar 3">
            <a:extLst>
              <a:ext uri="{FF2B5EF4-FFF2-40B4-BE49-F238E27FC236}">
                <a16:creationId xmlns:a16="http://schemas.microsoft.com/office/drawing/2014/main" id="{07EC0147-5BE6-9248-BF42-BD99608F459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554406" y="3271181"/>
            <a:ext cx="518766" cy="691688"/>
          </a:xfrm>
        </p:spPr>
        <p:txBody>
          <a:bodyPr rtlCol="0"/>
          <a:lstStyle>
            <a:lvl1pPr marL="0" indent="0">
              <a:buNone/>
              <a:defRPr sz="750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  <p:sp>
        <p:nvSpPr>
          <p:cNvPr id="40" name="Tampungan Gambar 3">
            <a:extLst>
              <a:ext uri="{FF2B5EF4-FFF2-40B4-BE49-F238E27FC236}">
                <a16:creationId xmlns:a16="http://schemas.microsoft.com/office/drawing/2014/main" id="{2B8E1942-1472-BC49-A624-3A31190A69E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554406" y="1706545"/>
            <a:ext cx="518766" cy="691688"/>
          </a:xfrm>
        </p:spPr>
        <p:txBody>
          <a:bodyPr rtlCol="0"/>
          <a:lstStyle>
            <a:lvl1pPr marL="0" indent="0">
              <a:buNone/>
              <a:defRPr sz="750" spc="-75" baseline="0"/>
            </a:lvl1pPr>
          </a:lstStyle>
          <a:p>
            <a:pPr rtl="0"/>
            <a:r>
              <a:rPr lang="id-ID"/>
              <a:t>Klik ikon untuk menambahkan gambar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21915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i delapan 6">
            <a:extLst>
              <a:ext uri="{FF2B5EF4-FFF2-40B4-BE49-F238E27FC236}">
                <a16:creationId xmlns:a16="http://schemas.microsoft.com/office/drawing/2014/main" id="{12B87281-2FCA-44C5-BFC9-FD653787EFC4}"/>
              </a:ext>
            </a:extLst>
          </p:cNvPr>
          <p:cNvSpPr/>
          <p:nvPr userDrawn="1"/>
        </p:nvSpPr>
        <p:spPr>
          <a:xfrm rot="1361022">
            <a:off x="8546230" y="6053794"/>
            <a:ext cx="476096" cy="634795"/>
          </a:xfrm>
          <a:prstGeom prst="octagon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" name="Tampungan Judul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000" y="432000"/>
            <a:ext cx="8505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id-ID" dirty="0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152000"/>
            <a:ext cx="8505000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id-ID" dirty="0"/>
              <a:t>Edit gaya teks Master</a:t>
            </a:r>
          </a:p>
          <a:p>
            <a:pPr lvl="1" rtl="0"/>
            <a:r>
              <a:rPr lang="id-ID" dirty="0"/>
              <a:t>Tingkat kedua</a:t>
            </a:r>
          </a:p>
          <a:p>
            <a:pPr lvl="2" rtl="0"/>
            <a:r>
              <a:rPr lang="id-ID" dirty="0"/>
              <a:t>Tingkat ketiga</a:t>
            </a:r>
          </a:p>
          <a:p>
            <a:pPr lvl="3" rtl="0"/>
            <a:r>
              <a:rPr lang="id-ID" dirty="0"/>
              <a:t>Tingkat keempat</a:t>
            </a:r>
          </a:p>
          <a:p>
            <a:pPr lvl="4" rtl="0"/>
            <a:r>
              <a:rPr lang="id-ID" dirty="0"/>
              <a:t>Tingkat kelima</a:t>
            </a:r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4000" y="6188629"/>
            <a:ext cx="6588706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d-ID" dirty="0"/>
              <a:t>Tambahkan </a:t>
            </a:r>
            <a:r>
              <a:rPr lang="id-ID" dirty="0" err="1"/>
              <a:t>footer</a:t>
            </a:r>
            <a:endParaRPr lang="id-ID" dirty="0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2277" y="6155190"/>
            <a:ext cx="324000" cy="432000"/>
          </a:xfrm>
          <a:prstGeom prst="ellipse">
            <a:avLst/>
          </a:prstGeom>
          <a:noFill/>
          <a:ln w="3175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900" b="1" i="1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id-ID" smtClean="0"/>
              <a:pPr/>
              <a:t>‹#›</a:t>
            </a:fld>
            <a:endParaRPr lang="id-ID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6BF03E-F48E-4C0A-9078-07AC4DDF896A}"/>
              </a:ext>
            </a:extLst>
          </p:cNvPr>
          <p:cNvSpPr/>
          <p:nvPr userDrawn="1"/>
        </p:nvSpPr>
        <p:spPr>
          <a:xfrm>
            <a:off x="8650404" y="6185903"/>
            <a:ext cx="55136" cy="735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F827500-FC74-463C-9312-BC59104AEBD6}"/>
              </a:ext>
            </a:extLst>
          </p:cNvPr>
          <p:cNvSpPr/>
          <p:nvPr userDrawn="1"/>
        </p:nvSpPr>
        <p:spPr>
          <a:xfrm>
            <a:off x="8919064" y="6561526"/>
            <a:ext cx="75329" cy="10043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1" name="Kotak Teks 10">
            <a:extLst>
              <a:ext uri="{FF2B5EF4-FFF2-40B4-BE49-F238E27FC236}">
                <a16:creationId xmlns:a16="http://schemas.microsoft.com/office/drawing/2014/main" id="{110EE18F-610D-4230-BA82-4E5007401ADD}"/>
              </a:ext>
            </a:extLst>
          </p:cNvPr>
          <p:cNvSpPr txBox="1"/>
          <p:nvPr userDrawn="1"/>
        </p:nvSpPr>
        <p:spPr>
          <a:xfrm>
            <a:off x="6492980" y="6289629"/>
            <a:ext cx="1882918" cy="18466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 rtl="0"/>
            <a:r>
              <a:rPr lang="id-ID" sz="800" dirty="0" err="1">
                <a:solidFill>
                  <a:schemeClr val="tx2"/>
                </a:solidFill>
                <a:latin typeface="Ubuntu Condensed" panose="020B0506030602030204" pitchFamily="34" charset="0"/>
              </a:rPr>
              <a:t>Prak</a:t>
            </a:r>
            <a:r>
              <a:rPr lang="id-ID" sz="800" dirty="0">
                <a:solidFill>
                  <a:schemeClr val="tx2"/>
                </a:solidFill>
                <a:latin typeface="Ubuntu Condensed" panose="020B0506030602030204" pitchFamily="34" charset="0"/>
              </a:rPr>
              <a:t>. </a:t>
            </a:r>
            <a:r>
              <a:rPr lang="id-ID" sz="800" dirty="0" err="1">
                <a:solidFill>
                  <a:schemeClr val="tx2"/>
                </a:solidFill>
                <a:latin typeface="Ubuntu Condensed" panose="020B0506030602030204" pitchFamily="34" charset="0"/>
              </a:rPr>
              <a:t>Tekn</a:t>
            </a:r>
            <a:r>
              <a:rPr lang="id-ID" sz="800" dirty="0">
                <a:solidFill>
                  <a:schemeClr val="tx2"/>
                </a:solidFill>
                <a:latin typeface="Ubuntu Condensed" panose="020B0506030602030204" pitchFamily="34" charset="0"/>
              </a:rPr>
              <a:t>. </a:t>
            </a:r>
            <a:r>
              <a:rPr lang="id-ID" sz="800" dirty="0" err="1">
                <a:solidFill>
                  <a:schemeClr val="tx2"/>
                </a:solidFill>
                <a:latin typeface="Ubuntu Condensed" panose="020B0506030602030204" pitchFamily="34" charset="0"/>
              </a:rPr>
              <a:t>Cloud</a:t>
            </a:r>
            <a:r>
              <a:rPr lang="id-ID" sz="800" dirty="0">
                <a:solidFill>
                  <a:schemeClr val="tx2"/>
                </a:solidFill>
                <a:latin typeface="Ubuntu Condensed" panose="020B0506030602030204" pitchFamily="34" charset="0"/>
              </a:rPr>
              <a:t> </a:t>
            </a:r>
            <a:r>
              <a:rPr lang="id-ID" sz="800" dirty="0" err="1">
                <a:solidFill>
                  <a:schemeClr val="tx2"/>
                </a:solidFill>
                <a:latin typeface="Ubuntu Condensed" panose="020B0506030602030204" pitchFamily="34" charset="0"/>
              </a:rPr>
              <a:t>Computing</a:t>
            </a:r>
            <a:endParaRPr lang="id-ID" sz="800" dirty="0">
              <a:solidFill>
                <a:schemeClr val="tx2"/>
              </a:solidFill>
              <a:latin typeface="Ubuntu Condensed" panose="020B050603060203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F375EA-F235-4EAA-A52F-D6BF0D6EDDCA}"/>
              </a:ext>
            </a:extLst>
          </p:cNvPr>
          <p:cNvSpPr/>
          <p:nvPr userDrawn="1"/>
        </p:nvSpPr>
        <p:spPr>
          <a:xfrm>
            <a:off x="8507156" y="5990144"/>
            <a:ext cx="195384" cy="260512"/>
          </a:xfrm>
          <a:prstGeom prst="ellipse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>
              <a:solidFill>
                <a:schemeClr val="accent1"/>
              </a:solidFill>
            </a:endParaRPr>
          </a:p>
        </p:txBody>
      </p:sp>
      <p:sp>
        <p:nvSpPr>
          <p:cNvPr id="18" name="Persegi panjang 17">
            <a:extLst>
              <a:ext uri="{FF2B5EF4-FFF2-40B4-BE49-F238E27FC236}">
                <a16:creationId xmlns:a16="http://schemas.microsoft.com/office/drawing/2014/main" id="{7E3C8C5B-6356-4B7C-887C-A436D7DB4059}"/>
              </a:ext>
            </a:extLst>
          </p:cNvPr>
          <p:cNvSpPr/>
          <p:nvPr userDrawn="1"/>
        </p:nvSpPr>
        <p:spPr>
          <a:xfrm>
            <a:off x="0" y="6771286"/>
            <a:ext cx="9144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19" name="Persegi panjang 18">
            <a:extLst>
              <a:ext uri="{FF2B5EF4-FFF2-40B4-BE49-F238E27FC236}">
                <a16:creationId xmlns:a16="http://schemas.microsoft.com/office/drawing/2014/main" id="{13120C00-0FF6-411F-B2D6-C625ED6BD241}"/>
              </a:ext>
            </a:extLst>
          </p:cNvPr>
          <p:cNvSpPr/>
          <p:nvPr userDrawn="1"/>
        </p:nvSpPr>
        <p:spPr>
          <a:xfrm>
            <a:off x="0" y="0"/>
            <a:ext cx="9144000" cy="867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0" name="Persegi panjang 19">
            <a:extLst>
              <a:ext uri="{FF2B5EF4-FFF2-40B4-BE49-F238E27FC236}">
                <a16:creationId xmlns:a16="http://schemas.microsoft.com/office/drawing/2014/main" id="{2D142C1D-78E5-4AD5-BEF3-C015D6E3FEBD}"/>
              </a:ext>
            </a:extLst>
          </p:cNvPr>
          <p:cNvSpPr/>
          <p:nvPr userDrawn="1"/>
        </p:nvSpPr>
        <p:spPr>
          <a:xfrm rot="5400000">
            <a:off x="-3396482" y="3396481"/>
            <a:ext cx="6858001" cy="65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  <p:sp>
        <p:nvSpPr>
          <p:cNvPr id="21" name="Persegi panjang 20">
            <a:extLst>
              <a:ext uri="{FF2B5EF4-FFF2-40B4-BE49-F238E27FC236}">
                <a16:creationId xmlns:a16="http://schemas.microsoft.com/office/drawing/2014/main" id="{300D9306-2240-47FF-AA2F-DC7C26A008A4}"/>
              </a:ext>
            </a:extLst>
          </p:cNvPr>
          <p:cNvSpPr/>
          <p:nvPr userDrawn="1"/>
        </p:nvSpPr>
        <p:spPr>
          <a:xfrm rot="5400000">
            <a:off x="5682482" y="3396482"/>
            <a:ext cx="6858000" cy="65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d-ID" sz="135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50" r:id="rId4"/>
    <p:sldLayoutId id="2147483652" r:id="rId5"/>
    <p:sldLayoutId id="2147483656" r:id="rId6"/>
    <p:sldLayoutId id="2147483657" r:id="rId7"/>
    <p:sldLayoutId id="2147483684" r:id="rId8"/>
    <p:sldLayoutId id="2147483683" r:id="rId9"/>
    <p:sldLayoutId id="2147483668" r:id="rId10"/>
    <p:sldLayoutId id="2147483670" r:id="rId11"/>
    <p:sldLayoutId id="2147483653" r:id="rId12"/>
    <p:sldLayoutId id="2147483673" r:id="rId13"/>
    <p:sldLayoutId id="2147483674" r:id="rId14"/>
    <p:sldLayoutId id="2147483676" r:id="rId15"/>
    <p:sldLayoutId id="2147483677" r:id="rId16"/>
    <p:sldLayoutId id="2147483654" r:id="rId17"/>
    <p:sldLayoutId id="2147483660" r:id="rId18"/>
    <p:sldLayoutId id="2147483661" r:id="rId19"/>
    <p:sldLayoutId id="2147483678" r:id="rId20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00025" indent="-200025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07194" indent="-207169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0721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07244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07269" indent="-200025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mpungan Gambar 7" descr="Gambar panel kiri">
            <a:extLst>
              <a:ext uri="{FF2B5EF4-FFF2-40B4-BE49-F238E27FC236}">
                <a16:creationId xmlns:a16="http://schemas.microsoft.com/office/drawing/2014/main" id="{ED8B39DD-303E-47F7-92C7-94E7D5FCB9F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036" y="86714"/>
            <a:ext cx="9013929" cy="5884380"/>
          </a:xfrm>
        </p:spPr>
      </p:pic>
      <p:sp>
        <p:nvSpPr>
          <p:cNvPr id="6" name="Judul 5">
            <a:extLst>
              <a:ext uri="{FF2B5EF4-FFF2-40B4-BE49-F238E27FC236}">
                <a16:creationId xmlns:a16="http://schemas.microsoft.com/office/drawing/2014/main" id="{2E3EA56B-BEB0-4656-A20B-D15F03B7A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PROJECT AKHIR PRAKTIKUM TEKNOLOGI CLOUD COMPUTING</a:t>
            </a:r>
          </a:p>
        </p:txBody>
      </p:sp>
      <p:sp>
        <p:nvSpPr>
          <p:cNvPr id="7" name="Subjudul 6">
            <a:extLst>
              <a:ext uri="{FF2B5EF4-FFF2-40B4-BE49-F238E27FC236}">
                <a16:creationId xmlns:a16="http://schemas.microsoft.com/office/drawing/2014/main" id="{DA0FE6D5-D475-4CBB-A6C2-E3D991A368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d-ID" dirty="0"/>
              <a:t>Informasi teknis mengenai Project Akhir, Penilaian, dan Administrasi tambahan lainnya.</a:t>
            </a:r>
          </a:p>
        </p:txBody>
      </p:sp>
      <p:grpSp>
        <p:nvGrpSpPr>
          <p:cNvPr id="60" name="Grup 59" title="bentuk geometris">
            <a:extLst>
              <a:ext uri="{FF2B5EF4-FFF2-40B4-BE49-F238E27FC236}">
                <a16:creationId xmlns:a16="http://schemas.microsoft.com/office/drawing/2014/main" id="{502D7333-D43E-4F9D-B14F-59FA693F743A}"/>
              </a:ext>
            </a:extLst>
          </p:cNvPr>
          <p:cNvGrpSpPr/>
          <p:nvPr/>
        </p:nvGrpSpPr>
        <p:grpSpPr>
          <a:xfrm>
            <a:off x="6646531" y="0"/>
            <a:ext cx="2310885" cy="2258593"/>
            <a:chOff x="8203224" y="-109"/>
            <a:chExt cx="3081180" cy="3011457"/>
          </a:xfrm>
        </p:grpSpPr>
        <p:sp>
          <p:nvSpPr>
            <p:cNvPr id="50" name="Bentuk bebas: Bentuk 13">
              <a:extLst>
                <a:ext uri="{FF2B5EF4-FFF2-40B4-BE49-F238E27FC236}">
                  <a16:creationId xmlns:a16="http://schemas.microsoft.com/office/drawing/2014/main" id="{59FDA323-CBDE-41E6-924C-03E74A614CC9}"/>
                </a:ext>
              </a:extLst>
            </p:cNvPr>
            <p:cNvSpPr/>
            <p:nvPr/>
          </p:nvSpPr>
          <p:spPr>
            <a:xfrm rot="4308689">
              <a:off x="8775952" y="408682"/>
              <a:ext cx="1980696" cy="2066510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80696" h="2066510">
                  <a:moveTo>
                    <a:pt x="0" y="2066510"/>
                  </a:moveTo>
                  <a:lnTo>
                    <a:pt x="1138078" y="0"/>
                  </a:lnTo>
                  <a:lnTo>
                    <a:pt x="1980696" y="1530016"/>
                  </a:lnTo>
                  <a:lnTo>
                    <a:pt x="1459417" y="206651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51" name="Bentuk bebas: Bentuk 50">
              <a:extLst>
                <a:ext uri="{FF2B5EF4-FFF2-40B4-BE49-F238E27FC236}">
                  <a16:creationId xmlns:a16="http://schemas.microsoft.com/office/drawing/2014/main" id="{9CE92FB3-8AD8-47EB-97CA-0ECDC09120D0}"/>
                </a:ext>
              </a:extLst>
            </p:cNvPr>
            <p:cNvSpPr/>
            <p:nvPr/>
          </p:nvSpPr>
          <p:spPr>
            <a:xfrm rot="13830869">
              <a:off x="9042191" y="2734930"/>
              <a:ext cx="346713" cy="206124"/>
            </a:xfrm>
            <a:custGeom>
              <a:avLst/>
              <a:gdLst>
                <a:gd name="connsiteX0" fmla="*/ 346713 w 346713"/>
                <a:gd name="connsiteY0" fmla="*/ 206124 h 206124"/>
                <a:gd name="connsiteX1" fmla="*/ 0 w 346713"/>
                <a:gd name="connsiteY1" fmla="*/ 206124 h 206124"/>
                <a:gd name="connsiteX2" fmla="*/ 86666 w 346713"/>
                <a:gd name="connsiteY2" fmla="*/ 0 h 206124"/>
                <a:gd name="connsiteX3" fmla="*/ 346713 w 346713"/>
                <a:gd name="connsiteY3" fmla="*/ 206124 h 206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713" h="206124">
                  <a:moveTo>
                    <a:pt x="346713" y="206124"/>
                  </a:moveTo>
                  <a:lnTo>
                    <a:pt x="0" y="206124"/>
                  </a:lnTo>
                  <a:lnTo>
                    <a:pt x="86666" y="0"/>
                  </a:lnTo>
                  <a:lnTo>
                    <a:pt x="346713" y="206124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52" name="Bentuk bebas: Bentuk 17">
              <a:extLst>
                <a:ext uri="{FF2B5EF4-FFF2-40B4-BE49-F238E27FC236}">
                  <a16:creationId xmlns:a16="http://schemas.microsoft.com/office/drawing/2014/main" id="{4F13AF84-D580-486F-B6A7-DD766242180B}"/>
                </a:ext>
              </a:extLst>
            </p:cNvPr>
            <p:cNvSpPr/>
            <p:nvPr/>
          </p:nvSpPr>
          <p:spPr>
            <a:xfrm rot="12431080">
              <a:off x="9113375" y="2470891"/>
              <a:ext cx="710669" cy="335543"/>
            </a:xfrm>
            <a:custGeom>
              <a:avLst/>
              <a:gdLst>
                <a:gd name="connsiteX0" fmla="*/ 710669 w 710669"/>
                <a:gd name="connsiteY0" fmla="*/ 176660 h 335543"/>
                <a:gd name="connsiteX1" fmla="*/ 0 w 710669"/>
                <a:gd name="connsiteY1" fmla="*/ 335543 h 335543"/>
                <a:gd name="connsiteX2" fmla="*/ 141082 w 710669"/>
                <a:gd name="connsiteY2" fmla="*/ 0 h 335543"/>
                <a:gd name="connsiteX3" fmla="*/ 487795 w 710669"/>
                <a:gd name="connsiteY3" fmla="*/ 0 h 335543"/>
                <a:gd name="connsiteX4" fmla="*/ 710669 w 710669"/>
                <a:gd name="connsiteY4" fmla="*/ 176660 h 33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669" h="335543">
                  <a:moveTo>
                    <a:pt x="710669" y="176660"/>
                  </a:moveTo>
                  <a:lnTo>
                    <a:pt x="0" y="335543"/>
                  </a:lnTo>
                  <a:lnTo>
                    <a:pt x="141082" y="0"/>
                  </a:lnTo>
                  <a:lnTo>
                    <a:pt x="487795" y="0"/>
                  </a:lnTo>
                  <a:lnTo>
                    <a:pt x="710669" y="176660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53" name="Bentuk bebas: Bentuk 19">
              <a:extLst>
                <a:ext uri="{FF2B5EF4-FFF2-40B4-BE49-F238E27FC236}">
                  <a16:creationId xmlns:a16="http://schemas.microsoft.com/office/drawing/2014/main" id="{D9B80E43-DA23-4DAF-9988-45904EB5005D}"/>
                </a:ext>
              </a:extLst>
            </p:cNvPr>
            <p:cNvSpPr/>
            <p:nvPr/>
          </p:nvSpPr>
          <p:spPr>
            <a:xfrm rot="4308689">
              <a:off x="8370204" y="-167089"/>
              <a:ext cx="1246227" cy="1580187"/>
            </a:xfrm>
            <a:custGeom>
              <a:avLst/>
              <a:gdLst>
                <a:gd name="connsiteX0" fmla="*/ 0 w 1980696"/>
                <a:gd name="connsiteY0" fmla="*/ 2066510 h 2066510"/>
                <a:gd name="connsiteX1" fmla="*/ 1138078 w 1980696"/>
                <a:gd name="connsiteY1" fmla="*/ 0 h 2066510"/>
                <a:gd name="connsiteX2" fmla="*/ 1980696 w 1980696"/>
                <a:gd name="connsiteY2" fmla="*/ 1530016 h 2066510"/>
                <a:gd name="connsiteX3" fmla="*/ 1459417 w 1980696"/>
                <a:gd name="connsiteY3" fmla="*/ 2066510 h 2066510"/>
                <a:gd name="connsiteX0" fmla="*/ 0 w 1980696"/>
                <a:gd name="connsiteY0" fmla="*/ 1680311 h 1680311"/>
                <a:gd name="connsiteX1" fmla="*/ 1337031 w 1980696"/>
                <a:gd name="connsiteY1" fmla="*/ 0 h 1680311"/>
                <a:gd name="connsiteX2" fmla="*/ 1980696 w 1980696"/>
                <a:gd name="connsiteY2" fmla="*/ 1143817 h 1680311"/>
                <a:gd name="connsiteX3" fmla="*/ 1459417 w 1980696"/>
                <a:gd name="connsiteY3" fmla="*/ 1680311 h 1680311"/>
                <a:gd name="connsiteX4" fmla="*/ 0 w 1980696"/>
                <a:gd name="connsiteY4" fmla="*/ 1680311 h 1680311"/>
                <a:gd name="connsiteX0" fmla="*/ 0 w 1459417"/>
                <a:gd name="connsiteY0" fmla="*/ 1680311 h 1680311"/>
                <a:gd name="connsiteX1" fmla="*/ 1337031 w 1459417"/>
                <a:gd name="connsiteY1" fmla="*/ 0 h 1680311"/>
                <a:gd name="connsiteX2" fmla="*/ 1360698 w 1459417"/>
                <a:gd name="connsiteY2" fmla="*/ 208215 h 1680311"/>
                <a:gd name="connsiteX3" fmla="*/ 1459417 w 1459417"/>
                <a:gd name="connsiteY3" fmla="*/ 1680311 h 1680311"/>
                <a:gd name="connsiteX4" fmla="*/ 0 w 1459417"/>
                <a:gd name="connsiteY4" fmla="*/ 1680311 h 1680311"/>
                <a:gd name="connsiteX0" fmla="*/ 0 w 1360698"/>
                <a:gd name="connsiteY0" fmla="*/ 1680311 h 1688402"/>
                <a:gd name="connsiteX1" fmla="*/ 1337031 w 1360698"/>
                <a:gd name="connsiteY1" fmla="*/ 0 h 1688402"/>
                <a:gd name="connsiteX2" fmla="*/ 1360698 w 1360698"/>
                <a:gd name="connsiteY2" fmla="*/ 208215 h 1688402"/>
                <a:gd name="connsiteX3" fmla="*/ 278710 w 1360698"/>
                <a:gd name="connsiteY3" fmla="*/ 1688402 h 1688402"/>
                <a:gd name="connsiteX4" fmla="*/ 0 w 1360698"/>
                <a:gd name="connsiteY4" fmla="*/ 1680311 h 1688402"/>
                <a:gd name="connsiteX0" fmla="*/ 0 w 1360698"/>
                <a:gd name="connsiteY0" fmla="*/ 1680311 h 1698354"/>
                <a:gd name="connsiteX1" fmla="*/ 1337031 w 1360698"/>
                <a:gd name="connsiteY1" fmla="*/ 0 h 1698354"/>
                <a:gd name="connsiteX2" fmla="*/ 1360698 w 1360698"/>
                <a:gd name="connsiteY2" fmla="*/ 208215 h 1698354"/>
                <a:gd name="connsiteX3" fmla="*/ 415804 w 1360698"/>
                <a:gd name="connsiteY3" fmla="*/ 1698354 h 1698354"/>
                <a:gd name="connsiteX4" fmla="*/ 0 w 1360698"/>
                <a:gd name="connsiteY4" fmla="*/ 1680311 h 1698354"/>
                <a:gd name="connsiteX0" fmla="*/ 0 w 1360698"/>
                <a:gd name="connsiteY0" fmla="*/ 1556337 h 1574380"/>
                <a:gd name="connsiteX1" fmla="*/ 1226116 w 1360698"/>
                <a:gd name="connsiteY1" fmla="*/ 0 h 1574380"/>
                <a:gd name="connsiteX2" fmla="*/ 1360698 w 1360698"/>
                <a:gd name="connsiteY2" fmla="*/ 84241 h 1574380"/>
                <a:gd name="connsiteX3" fmla="*/ 415804 w 1360698"/>
                <a:gd name="connsiteY3" fmla="*/ 1574380 h 1574380"/>
                <a:gd name="connsiteX4" fmla="*/ 0 w 1360698"/>
                <a:gd name="connsiteY4" fmla="*/ 1556337 h 1574380"/>
                <a:gd name="connsiteX0" fmla="*/ 0 w 1303560"/>
                <a:gd name="connsiteY0" fmla="*/ 1556337 h 1574380"/>
                <a:gd name="connsiteX1" fmla="*/ 1226116 w 1303560"/>
                <a:gd name="connsiteY1" fmla="*/ 0 h 1574380"/>
                <a:gd name="connsiteX2" fmla="*/ 1303560 w 1303560"/>
                <a:gd name="connsiteY2" fmla="*/ 105569 h 1574380"/>
                <a:gd name="connsiteX3" fmla="*/ 415804 w 1303560"/>
                <a:gd name="connsiteY3" fmla="*/ 1574380 h 1574380"/>
                <a:gd name="connsiteX4" fmla="*/ 0 w 1303560"/>
                <a:gd name="connsiteY4" fmla="*/ 1556337 h 1574380"/>
                <a:gd name="connsiteX0" fmla="*/ 0 w 1246227"/>
                <a:gd name="connsiteY0" fmla="*/ 1580187 h 1580187"/>
                <a:gd name="connsiteX1" fmla="*/ 1168783 w 1246227"/>
                <a:gd name="connsiteY1" fmla="*/ 0 h 1580187"/>
                <a:gd name="connsiteX2" fmla="*/ 1246227 w 1246227"/>
                <a:gd name="connsiteY2" fmla="*/ 105569 h 1580187"/>
                <a:gd name="connsiteX3" fmla="*/ 358471 w 1246227"/>
                <a:gd name="connsiteY3" fmla="*/ 1574380 h 1580187"/>
                <a:gd name="connsiteX4" fmla="*/ 0 w 1246227"/>
                <a:gd name="connsiteY4" fmla="*/ 1580187 h 158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6227" h="1580187">
                  <a:moveTo>
                    <a:pt x="0" y="1580187"/>
                  </a:moveTo>
                  <a:lnTo>
                    <a:pt x="1168783" y="0"/>
                  </a:lnTo>
                  <a:lnTo>
                    <a:pt x="1246227" y="105569"/>
                  </a:lnTo>
                  <a:lnTo>
                    <a:pt x="358471" y="1574380"/>
                  </a:lnTo>
                  <a:lnTo>
                    <a:pt x="0" y="1580187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54" name="Bentuk bebas: Bentuk 23">
              <a:extLst>
                <a:ext uri="{FF2B5EF4-FFF2-40B4-BE49-F238E27FC236}">
                  <a16:creationId xmlns:a16="http://schemas.microsoft.com/office/drawing/2014/main" id="{F9FBA27B-A072-4DE9-A04B-B238E9C6C89C}"/>
                </a:ext>
              </a:extLst>
            </p:cNvPr>
            <p:cNvSpPr/>
            <p:nvPr/>
          </p:nvSpPr>
          <p:spPr>
            <a:xfrm rot="17193105">
              <a:off x="10959548" y="1603457"/>
              <a:ext cx="243160" cy="406553"/>
            </a:xfrm>
            <a:custGeom>
              <a:avLst/>
              <a:gdLst>
                <a:gd name="connsiteX0" fmla="*/ 243160 w 243160"/>
                <a:gd name="connsiteY0" fmla="*/ 342071 h 406553"/>
                <a:gd name="connsiteX1" fmla="*/ 156493 w 243160"/>
                <a:gd name="connsiteY1" fmla="*/ 406553 h 406553"/>
                <a:gd name="connsiteX2" fmla="*/ 0 w 243160"/>
                <a:gd name="connsiteY2" fmla="*/ 0 h 406553"/>
                <a:gd name="connsiteX3" fmla="*/ 243160 w 243160"/>
                <a:gd name="connsiteY3" fmla="*/ 342071 h 40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160" h="406553">
                  <a:moveTo>
                    <a:pt x="243160" y="342071"/>
                  </a:moveTo>
                  <a:lnTo>
                    <a:pt x="156493" y="406553"/>
                  </a:lnTo>
                  <a:lnTo>
                    <a:pt x="0" y="0"/>
                  </a:lnTo>
                  <a:lnTo>
                    <a:pt x="243160" y="342071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55" name="Bentuk bebas: Bentuk 54">
              <a:extLst>
                <a:ext uri="{FF2B5EF4-FFF2-40B4-BE49-F238E27FC236}">
                  <a16:creationId xmlns:a16="http://schemas.microsoft.com/office/drawing/2014/main" id="{E67CB484-653D-4AC0-97B9-380A17B2A23B}"/>
                </a:ext>
              </a:extLst>
            </p:cNvPr>
            <p:cNvSpPr/>
            <p:nvPr/>
          </p:nvSpPr>
          <p:spPr>
            <a:xfrm rot="17193105">
              <a:off x="10463812" y="1384386"/>
              <a:ext cx="692798" cy="510610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3DFB2076-ED27-384F-AA60-C162A455D1C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</a:t>
            </a:fld>
            <a:endParaRPr lang="id-ID" dirty="0"/>
          </a:p>
        </p:txBody>
      </p:sp>
      <p:pic>
        <p:nvPicPr>
          <p:cNvPr id="13" name="Gambar 12">
            <a:extLst>
              <a:ext uri="{FF2B5EF4-FFF2-40B4-BE49-F238E27FC236}">
                <a16:creationId xmlns:a16="http://schemas.microsoft.com/office/drawing/2014/main" id="{B76E9C02-1425-452C-AF11-DAF709F4B6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6"/>
          <a:stretch/>
        </p:blipFill>
        <p:spPr>
          <a:xfrm>
            <a:off x="7211103" y="791717"/>
            <a:ext cx="840991" cy="865151"/>
          </a:xfrm>
          <a:prstGeom prst="rect">
            <a:avLst/>
          </a:prstGeom>
        </p:spPr>
      </p:pic>
      <p:sp>
        <p:nvSpPr>
          <p:cNvPr id="15" name="Subjudul 6">
            <a:extLst>
              <a:ext uri="{FF2B5EF4-FFF2-40B4-BE49-F238E27FC236}">
                <a16:creationId xmlns:a16="http://schemas.microsoft.com/office/drawing/2014/main" id="{1F902B67-A042-48B2-9393-99382CE9055A}"/>
              </a:ext>
            </a:extLst>
          </p:cNvPr>
          <p:cNvSpPr txBox="1">
            <a:spLocks/>
          </p:cNvSpPr>
          <p:nvPr/>
        </p:nvSpPr>
        <p:spPr>
          <a:xfrm>
            <a:off x="4571998" y="5633707"/>
            <a:ext cx="4506966" cy="355440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</p:spPr>
        <p:txBody>
          <a:bodyPr vert="horz" lIns="288000" tIns="144000" rIns="432000" bIns="0" rtlCol="0">
            <a:noAutofit/>
          </a:bodyPr>
          <a:lstStyle>
            <a:lvl1pPr marL="0" indent="0" algn="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©2020 Tim </a:t>
            </a:r>
            <a:r>
              <a:rPr lang="id-ID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Koord</a:t>
            </a: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 </a:t>
            </a:r>
            <a:r>
              <a:rPr lang="id-ID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Prak</a:t>
            </a: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 </a:t>
            </a:r>
            <a:r>
              <a:rPr lang="id-ID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Tekn</a:t>
            </a: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 </a:t>
            </a:r>
            <a:r>
              <a:rPr lang="id-ID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Cloud</a:t>
            </a: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id-ID" sz="9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Computing</a:t>
            </a:r>
            <a:r>
              <a:rPr lang="id-ID" sz="9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– JALUANDA PARAMA</a:t>
            </a:r>
            <a:endParaRPr lang="id-ID" sz="1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7263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PEMBAGIAN KELOMPOK UNTUK KELAS B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24000" y="1393797"/>
            <a:ext cx="2845403" cy="5032203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/>
                </a:solidFill>
              </a:rPr>
              <a:t>Kelompok 1: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Nico (123170103)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Rifa Oktavian (123170096)</a:t>
            </a:r>
          </a:p>
          <a:p>
            <a:r>
              <a:rPr lang="id-ID" dirty="0">
                <a:solidFill>
                  <a:schemeClr val="tx1"/>
                </a:solidFill>
              </a:rPr>
              <a:t>Kelompok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Alfiansyah Satria M. (123170104)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Ellyza</a:t>
            </a:r>
            <a:r>
              <a:rPr lang="id-ID" dirty="0">
                <a:solidFill>
                  <a:schemeClr val="tx1"/>
                </a:solidFill>
              </a:rPr>
              <a:t> Ramadhani (123170071)</a:t>
            </a:r>
          </a:p>
          <a:p>
            <a:r>
              <a:rPr lang="id-ID" dirty="0">
                <a:solidFill>
                  <a:schemeClr val="tx1"/>
                </a:solidFill>
              </a:rPr>
              <a:t>Kelompok 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Labibul</a:t>
            </a:r>
            <a:r>
              <a:rPr lang="id-ID" dirty="0">
                <a:solidFill>
                  <a:schemeClr val="tx1"/>
                </a:solidFill>
              </a:rPr>
              <a:t> Umam A. (123170092)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M. Alfa Riza (123170027)</a:t>
            </a:r>
          </a:p>
          <a:p>
            <a:r>
              <a:rPr lang="id-ID" dirty="0">
                <a:solidFill>
                  <a:schemeClr val="tx1"/>
                </a:solidFill>
              </a:rPr>
              <a:t>Kelompok 4: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Eka Empu W. (123170023)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Fajar Hikmah R. (123170100)</a:t>
            </a:r>
          </a:p>
          <a:p>
            <a:r>
              <a:rPr lang="id-ID" dirty="0">
                <a:solidFill>
                  <a:schemeClr val="tx1"/>
                </a:solidFill>
              </a:rPr>
              <a:t>Kelompok 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P.H. Can </a:t>
            </a:r>
            <a:r>
              <a:rPr lang="id-ID" dirty="0" err="1">
                <a:solidFill>
                  <a:schemeClr val="tx1"/>
                </a:solidFill>
              </a:rPr>
              <a:t>Enjoy</a:t>
            </a:r>
            <a:r>
              <a:rPr lang="id-ID" dirty="0">
                <a:solidFill>
                  <a:schemeClr val="tx1"/>
                </a:solidFill>
              </a:rPr>
              <a:t> S. (123170065)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Aliza Hanum A. (123170090)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  <p:grpSp>
        <p:nvGrpSpPr>
          <p:cNvPr id="33" name="Grup 32" title="sekelompok segitiga">
            <a:extLst>
              <a:ext uri="{FF2B5EF4-FFF2-40B4-BE49-F238E27FC236}">
                <a16:creationId xmlns:a16="http://schemas.microsoft.com/office/drawing/2014/main" id="{8F728585-A663-4E22-87F7-AAD670071200}"/>
              </a:ext>
            </a:extLst>
          </p:cNvPr>
          <p:cNvGrpSpPr/>
          <p:nvPr/>
        </p:nvGrpSpPr>
        <p:grpSpPr>
          <a:xfrm>
            <a:off x="7558620" y="145502"/>
            <a:ext cx="1387657" cy="1436996"/>
            <a:chOff x="9862160" y="831132"/>
            <a:chExt cx="1850209" cy="1915995"/>
          </a:xfrm>
        </p:grpSpPr>
        <p:sp>
          <p:nvSpPr>
            <p:cNvPr id="34" name="Bentuk bebas: Bentuk 33" title="segitiga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5" name="Bentuk bebas: Bentuk 34" title="segitiga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6" name="Bentuk bebas: Bentuk 35" title="segitiga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7" name="Bentuk bebas: Bentuk 36" title="segitiga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8" name="Bentuk bebas: Bentuk 37" title="segitiga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9" name="Bentuk bebas: Bentuk 38" title="segitiga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0" name="Bentuk bebas: Bentuk 39" title="segitiga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1" name="Bentuk bebas: Bentuk 40" title="segitiga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2" name="Bentuk bebas: Bentuk 41" title="segitiga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3" name="Bentuk bebas: Bentuk 42" title="segitiga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4" name="Bentuk bebas: Bentuk 43" title="segitiga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5" name="Bentuk bebas: Bentuk 44" title="segitiga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Bentuk bebas: Bentuk 45" title="segitiga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Bentuk bebas: Bentuk 46" title="segitiga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10</a:t>
            </a:fld>
            <a:endParaRPr lang="id-ID" dirty="0"/>
          </a:p>
        </p:txBody>
      </p:sp>
      <p:sp>
        <p:nvSpPr>
          <p:cNvPr id="55" name="Tampungan Teks 6">
            <a:extLst>
              <a:ext uri="{FF2B5EF4-FFF2-40B4-BE49-F238E27FC236}">
                <a16:creationId xmlns:a16="http://schemas.microsoft.com/office/drawing/2014/main" id="{271C99D5-8181-45C7-861C-E6AF05966AA5}"/>
              </a:ext>
            </a:extLst>
          </p:cNvPr>
          <p:cNvSpPr txBox="1">
            <a:spLocks/>
          </p:cNvSpPr>
          <p:nvPr/>
        </p:nvSpPr>
        <p:spPr>
          <a:xfrm>
            <a:off x="324001" y="971901"/>
            <a:ext cx="4581214" cy="2729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/>
              <a:t>Nomor kelompok harap dicatat</a:t>
            </a:r>
          </a:p>
        </p:txBody>
      </p:sp>
      <p:sp>
        <p:nvSpPr>
          <p:cNvPr id="56" name="Tampungan Teks 13">
            <a:extLst>
              <a:ext uri="{FF2B5EF4-FFF2-40B4-BE49-F238E27FC236}">
                <a16:creationId xmlns:a16="http://schemas.microsoft.com/office/drawing/2014/main" id="{18EFA9DE-E997-4046-9C3E-7258E2BF910A}"/>
              </a:ext>
            </a:extLst>
          </p:cNvPr>
          <p:cNvSpPr txBox="1">
            <a:spLocks/>
          </p:cNvSpPr>
          <p:nvPr/>
        </p:nvSpPr>
        <p:spPr>
          <a:xfrm>
            <a:off x="3169403" y="1393796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6: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Isnan Rizqi K. (123170041)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Alfriska</a:t>
            </a:r>
            <a:r>
              <a:rPr lang="id-ID" dirty="0">
                <a:solidFill>
                  <a:schemeClr val="tx1"/>
                </a:solidFill>
              </a:rPr>
              <a:t> </a:t>
            </a:r>
            <a:r>
              <a:rPr lang="id-ID" dirty="0" err="1">
                <a:solidFill>
                  <a:schemeClr val="tx1"/>
                </a:solidFill>
              </a:rPr>
              <a:t>Deviane</a:t>
            </a:r>
            <a:r>
              <a:rPr lang="id-ID" dirty="0">
                <a:solidFill>
                  <a:schemeClr val="tx1"/>
                </a:solidFill>
              </a:rPr>
              <a:t> P. (123170108)</a:t>
            </a:r>
          </a:p>
          <a:p>
            <a:r>
              <a:rPr lang="id-ID" dirty="0">
                <a:solidFill>
                  <a:schemeClr val="tx1"/>
                </a:solidFill>
              </a:rPr>
              <a:t>Kelompok 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Miftah S. (123170091)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Ramanda </a:t>
            </a:r>
            <a:r>
              <a:rPr lang="id-ID" dirty="0" err="1">
                <a:solidFill>
                  <a:schemeClr val="tx1"/>
                </a:solidFill>
              </a:rPr>
              <a:t>Walbari</a:t>
            </a:r>
            <a:r>
              <a:rPr lang="id-ID" dirty="0">
                <a:solidFill>
                  <a:schemeClr val="tx1"/>
                </a:solidFill>
              </a:rPr>
              <a:t> A. (123170107)</a:t>
            </a:r>
          </a:p>
          <a:p>
            <a:r>
              <a:rPr lang="id-ID" dirty="0">
                <a:solidFill>
                  <a:schemeClr val="tx1"/>
                </a:solidFill>
              </a:rPr>
              <a:t>Kelompok 8: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Nadia Stefanny A. (123170002)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Sofura</a:t>
            </a:r>
            <a:r>
              <a:rPr lang="id-ID" dirty="0">
                <a:solidFill>
                  <a:schemeClr val="tx1"/>
                </a:solidFill>
              </a:rPr>
              <a:t> Mariah N. (123170110)</a:t>
            </a:r>
          </a:p>
          <a:p>
            <a:r>
              <a:rPr lang="id-ID" dirty="0">
                <a:solidFill>
                  <a:schemeClr val="tx1"/>
                </a:solidFill>
              </a:rPr>
              <a:t>Kelompok 9: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Fiki Syihab I. (123170050)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Moh. Eka Saputra (123140052)</a:t>
            </a:r>
          </a:p>
          <a:p>
            <a:r>
              <a:rPr lang="id-ID" dirty="0">
                <a:solidFill>
                  <a:schemeClr val="tx1"/>
                </a:solidFill>
              </a:rPr>
              <a:t>Kelompok 10: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Bagkit</a:t>
            </a:r>
            <a:r>
              <a:rPr lang="id-ID" dirty="0">
                <a:solidFill>
                  <a:schemeClr val="tx1"/>
                </a:solidFill>
              </a:rPr>
              <a:t> (123170037)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Gilang Yudho P. (123170013)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57" name="Tampungan Teks 13">
            <a:extLst>
              <a:ext uri="{FF2B5EF4-FFF2-40B4-BE49-F238E27FC236}">
                <a16:creationId xmlns:a16="http://schemas.microsoft.com/office/drawing/2014/main" id="{44A7AB8D-2B0C-4CAA-96EC-862B574515C6}"/>
              </a:ext>
            </a:extLst>
          </p:cNvPr>
          <p:cNvSpPr txBox="1">
            <a:spLocks/>
          </p:cNvSpPr>
          <p:nvPr/>
        </p:nvSpPr>
        <p:spPr>
          <a:xfrm>
            <a:off x="6014806" y="1400235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11: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Edwina Ayu C. (123170095)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Muhammad Maruf (123170101)</a:t>
            </a:r>
          </a:p>
          <a:p>
            <a:r>
              <a:rPr lang="id-ID" dirty="0">
                <a:solidFill>
                  <a:schemeClr val="tx1"/>
                </a:solidFill>
              </a:rPr>
              <a:t>Kelompok 12: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Nadya Tifani Radjab (123140105)</a:t>
            </a:r>
          </a:p>
        </p:txBody>
      </p:sp>
    </p:spTree>
    <p:extLst>
      <p:ext uri="{BB962C8B-B14F-4D97-AF65-F5344CB8AC3E}">
        <p14:creationId xmlns:p14="http://schemas.microsoft.com/office/powerpoint/2010/main" val="3168017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PEMBAGIAN KELOMPOK UNTUK KELAS C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24000" y="1393797"/>
            <a:ext cx="2845403" cy="5032203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/>
                </a:solidFill>
              </a:rPr>
              <a:t>Kelompok 1: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Vannya</a:t>
            </a:r>
            <a:r>
              <a:rPr lang="id-ID" dirty="0">
                <a:solidFill>
                  <a:schemeClr val="tx1"/>
                </a:solidFill>
              </a:rPr>
              <a:t> </a:t>
            </a:r>
            <a:r>
              <a:rPr lang="id-ID" dirty="0" err="1">
                <a:solidFill>
                  <a:schemeClr val="tx1"/>
                </a:solidFill>
              </a:rPr>
              <a:t>Yure</a:t>
            </a:r>
            <a:r>
              <a:rPr lang="id-ID" dirty="0">
                <a:solidFill>
                  <a:schemeClr val="tx1"/>
                </a:solidFill>
              </a:rPr>
              <a:t> Putra S. (123170082)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Oktaviani </a:t>
            </a:r>
            <a:r>
              <a:rPr lang="id-ID" dirty="0" err="1">
                <a:solidFill>
                  <a:schemeClr val="tx1"/>
                </a:solidFill>
              </a:rPr>
              <a:t>Roosdiawati</a:t>
            </a:r>
            <a:r>
              <a:rPr lang="id-ID" dirty="0">
                <a:solidFill>
                  <a:schemeClr val="tx1"/>
                </a:solidFill>
              </a:rPr>
              <a:t> (123170087)</a:t>
            </a:r>
          </a:p>
          <a:p>
            <a:r>
              <a:rPr lang="id-ID" dirty="0">
                <a:solidFill>
                  <a:schemeClr val="tx1"/>
                </a:solidFill>
              </a:rPr>
              <a:t>Kelompok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Arman Rizky Maulana (123170016)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Dzaky Muhammad I. (123170085)</a:t>
            </a:r>
          </a:p>
          <a:p>
            <a:r>
              <a:rPr lang="id-ID" dirty="0">
                <a:solidFill>
                  <a:schemeClr val="tx1"/>
                </a:solidFill>
              </a:rPr>
              <a:t>Kelompok 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Revanto</a:t>
            </a:r>
            <a:r>
              <a:rPr lang="id-ID" dirty="0">
                <a:solidFill>
                  <a:schemeClr val="tx1"/>
                </a:solidFill>
              </a:rPr>
              <a:t> Alif N. (123170060)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Taufiqul</a:t>
            </a:r>
            <a:r>
              <a:rPr lang="id-ID" dirty="0">
                <a:solidFill>
                  <a:schemeClr val="tx1"/>
                </a:solidFill>
              </a:rPr>
              <a:t> </a:t>
            </a:r>
            <a:r>
              <a:rPr lang="id-ID" dirty="0" err="1">
                <a:solidFill>
                  <a:schemeClr val="tx1"/>
                </a:solidFill>
              </a:rPr>
              <a:t>Aptian</a:t>
            </a:r>
            <a:r>
              <a:rPr lang="id-ID" dirty="0">
                <a:solidFill>
                  <a:schemeClr val="tx1"/>
                </a:solidFill>
              </a:rPr>
              <a:t> B. (123170066)</a:t>
            </a:r>
          </a:p>
          <a:p>
            <a:r>
              <a:rPr lang="id-ID" dirty="0">
                <a:solidFill>
                  <a:schemeClr val="tx1"/>
                </a:solidFill>
              </a:rPr>
              <a:t>Kelompok 4: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Avisena Rahman I. (123170063)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Naufal Afkar A. (123170054)</a:t>
            </a:r>
          </a:p>
          <a:p>
            <a:r>
              <a:rPr lang="id-ID" dirty="0">
                <a:solidFill>
                  <a:schemeClr val="tx1"/>
                </a:solidFill>
              </a:rPr>
              <a:t>Kelompok 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Fahmi Reza P. (123170068)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Adib Bachtiar (123170075)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  <p:grpSp>
        <p:nvGrpSpPr>
          <p:cNvPr id="33" name="Grup 32" title="sekelompok segitiga">
            <a:extLst>
              <a:ext uri="{FF2B5EF4-FFF2-40B4-BE49-F238E27FC236}">
                <a16:creationId xmlns:a16="http://schemas.microsoft.com/office/drawing/2014/main" id="{8F728585-A663-4E22-87F7-AAD670071200}"/>
              </a:ext>
            </a:extLst>
          </p:cNvPr>
          <p:cNvGrpSpPr/>
          <p:nvPr/>
        </p:nvGrpSpPr>
        <p:grpSpPr>
          <a:xfrm>
            <a:off x="7558620" y="145502"/>
            <a:ext cx="1387657" cy="1436996"/>
            <a:chOff x="9862160" y="831132"/>
            <a:chExt cx="1850209" cy="1915995"/>
          </a:xfrm>
        </p:grpSpPr>
        <p:sp>
          <p:nvSpPr>
            <p:cNvPr id="34" name="Bentuk bebas: Bentuk 33" title="segitiga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5" name="Bentuk bebas: Bentuk 34" title="segitiga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6" name="Bentuk bebas: Bentuk 35" title="segitiga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7" name="Bentuk bebas: Bentuk 36" title="segitiga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8" name="Bentuk bebas: Bentuk 37" title="segitiga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9" name="Bentuk bebas: Bentuk 38" title="segitiga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0" name="Bentuk bebas: Bentuk 39" title="segitiga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1" name="Bentuk bebas: Bentuk 40" title="segitiga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2" name="Bentuk bebas: Bentuk 41" title="segitiga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3" name="Bentuk bebas: Bentuk 42" title="segitiga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4" name="Bentuk bebas: Bentuk 43" title="segitiga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5" name="Bentuk bebas: Bentuk 44" title="segitiga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Bentuk bebas: Bentuk 45" title="segitiga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Bentuk bebas: Bentuk 46" title="segitiga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11</a:t>
            </a:fld>
            <a:endParaRPr lang="id-ID" dirty="0"/>
          </a:p>
        </p:txBody>
      </p:sp>
      <p:sp>
        <p:nvSpPr>
          <p:cNvPr id="55" name="Tampungan Teks 6">
            <a:extLst>
              <a:ext uri="{FF2B5EF4-FFF2-40B4-BE49-F238E27FC236}">
                <a16:creationId xmlns:a16="http://schemas.microsoft.com/office/drawing/2014/main" id="{271C99D5-8181-45C7-861C-E6AF05966AA5}"/>
              </a:ext>
            </a:extLst>
          </p:cNvPr>
          <p:cNvSpPr txBox="1">
            <a:spLocks/>
          </p:cNvSpPr>
          <p:nvPr/>
        </p:nvSpPr>
        <p:spPr>
          <a:xfrm>
            <a:off x="324001" y="971901"/>
            <a:ext cx="4581214" cy="2729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/>
              <a:t>Nomor kelompok harap dicatat</a:t>
            </a:r>
          </a:p>
        </p:txBody>
      </p:sp>
      <p:sp>
        <p:nvSpPr>
          <p:cNvPr id="56" name="Tampungan Teks 13">
            <a:extLst>
              <a:ext uri="{FF2B5EF4-FFF2-40B4-BE49-F238E27FC236}">
                <a16:creationId xmlns:a16="http://schemas.microsoft.com/office/drawing/2014/main" id="{18EFA9DE-E997-4046-9C3E-7258E2BF910A}"/>
              </a:ext>
            </a:extLst>
          </p:cNvPr>
          <p:cNvSpPr txBox="1">
            <a:spLocks/>
          </p:cNvSpPr>
          <p:nvPr/>
        </p:nvSpPr>
        <p:spPr>
          <a:xfrm>
            <a:off x="3169403" y="1393796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6: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Rizki Midi (123170035)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Muhammad Setiawan (123170043)</a:t>
            </a:r>
          </a:p>
          <a:p>
            <a:r>
              <a:rPr lang="id-ID" dirty="0">
                <a:solidFill>
                  <a:schemeClr val="tx1"/>
                </a:solidFill>
              </a:rPr>
              <a:t>Kelompok 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Rahmad Dwi P. (123140139)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Saut Maruli (123160024)</a:t>
            </a:r>
          </a:p>
          <a:p>
            <a:r>
              <a:rPr lang="id-ID" dirty="0">
                <a:solidFill>
                  <a:schemeClr val="tx1"/>
                </a:solidFill>
              </a:rPr>
              <a:t>Kelompok 8: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Rahmadani M. Iqbal (123170042)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Johans</a:t>
            </a:r>
            <a:r>
              <a:rPr lang="id-ID" dirty="0">
                <a:solidFill>
                  <a:schemeClr val="tx1"/>
                </a:solidFill>
              </a:rPr>
              <a:t> Tresna (123160164)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Khalifatullah Yusuf (123140202)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07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PEMBAGIAN KELOMPOK UNTUK KELAS D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24000" y="1393797"/>
            <a:ext cx="2845403" cy="5032203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/>
                </a:solidFill>
              </a:rPr>
              <a:t>Kelompok 1: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Rahmad Ramadhani (123180027)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Muh. Hamka Satrianto (123170074)</a:t>
            </a:r>
          </a:p>
          <a:p>
            <a:r>
              <a:rPr lang="id-ID" dirty="0">
                <a:solidFill>
                  <a:schemeClr val="tx1"/>
                </a:solidFill>
              </a:rPr>
              <a:t>Kelompok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Aditya Bayu P. (123170048)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Cici Yuriza (123170055)</a:t>
            </a:r>
          </a:p>
          <a:p>
            <a:r>
              <a:rPr lang="id-ID" dirty="0">
                <a:solidFill>
                  <a:schemeClr val="tx1"/>
                </a:solidFill>
              </a:rPr>
              <a:t>Kelompok 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Rifki Izha </a:t>
            </a:r>
            <a:r>
              <a:rPr lang="id-ID" dirty="0" err="1">
                <a:solidFill>
                  <a:schemeClr val="tx1"/>
                </a:solidFill>
              </a:rPr>
              <a:t>Salasta</a:t>
            </a:r>
            <a:r>
              <a:rPr lang="id-ID" dirty="0">
                <a:solidFill>
                  <a:schemeClr val="tx1"/>
                </a:solidFill>
              </a:rPr>
              <a:t> (123170032)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M. Fauzan Habib M. (123170020)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Mario </a:t>
            </a:r>
            <a:r>
              <a:rPr lang="id-ID" dirty="0" err="1">
                <a:solidFill>
                  <a:schemeClr val="tx1"/>
                </a:solidFill>
              </a:rPr>
              <a:t>Theenri</a:t>
            </a:r>
            <a:r>
              <a:rPr lang="id-ID" dirty="0">
                <a:solidFill>
                  <a:schemeClr val="tx1"/>
                </a:solidFill>
              </a:rPr>
              <a:t> (123170025)</a:t>
            </a:r>
          </a:p>
          <a:p>
            <a:r>
              <a:rPr lang="id-ID" dirty="0">
                <a:solidFill>
                  <a:schemeClr val="tx1"/>
                </a:solidFill>
              </a:rPr>
              <a:t>Kelompok 4: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Rudiyanto (123170098)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Dias Galih S. (123170038)</a:t>
            </a:r>
          </a:p>
          <a:p>
            <a:endParaRPr lang="id-ID" dirty="0">
              <a:solidFill>
                <a:schemeClr val="tx1"/>
              </a:solidFill>
            </a:endParaRPr>
          </a:p>
        </p:txBody>
      </p:sp>
      <p:grpSp>
        <p:nvGrpSpPr>
          <p:cNvPr id="33" name="Grup 32" title="sekelompok segitiga">
            <a:extLst>
              <a:ext uri="{FF2B5EF4-FFF2-40B4-BE49-F238E27FC236}">
                <a16:creationId xmlns:a16="http://schemas.microsoft.com/office/drawing/2014/main" id="{8F728585-A663-4E22-87F7-AAD670071200}"/>
              </a:ext>
            </a:extLst>
          </p:cNvPr>
          <p:cNvGrpSpPr/>
          <p:nvPr/>
        </p:nvGrpSpPr>
        <p:grpSpPr>
          <a:xfrm>
            <a:off x="7558620" y="145502"/>
            <a:ext cx="1387657" cy="1436996"/>
            <a:chOff x="9862160" y="831132"/>
            <a:chExt cx="1850209" cy="1915995"/>
          </a:xfrm>
        </p:grpSpPr>
        <p:sp>
          <p:nvSpPr>
            <p:cNvPr id="34" name="Bentuk bebas: Bentuk 33" title="segitiga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5" name="Bentuk bebas: Bentuk 34" title="segitiga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6" name="Bentuk bebas: Bentuk 35" title="segitiga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7" name="Bentuk bebas: Bentuk 36" title="segitiga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8" name="Bentuk bebas: Bentuk 37" title="segitiga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9" name="Bentuk bebas: Bentuk 38" title="segitiga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0" name="Bentuk bebas: Bentuk 39" title="segitiga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1" name="Bentuk bebas: Bentuk 40" title="segitiga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2" name="Bentuk bebas: Bentuk 41" title="segitiga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3" name="Bentuk bebas: Bentuk 42" title="segitiga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4" name="Bentuk bebas: Bentuk 43" title="segitiga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5" name="Bentuk bebas: Bentuk 44" title="segitiga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Bentuk bebas: Bentuk 45" title="segitiga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Bentuk bebas: Bentuk 46" title="segitiga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12</a:t>
            </a:fld>
            <a:endParaRPr lang="id-ID" dirty="0"/>
          </a:p>
        </p:txBody>
      </p:sp>
      <p:sp>
        <p:nvSpPr>
          <p:cNvPr id="55" name="Tampungan Teks 6">
            <a:extLst>
              <a:ext uri="{FF2B5EF4-FFF2-40B4-BE49-F238E27FC236}">
                <a16:creationId xmlns:a16="http://schemas.microsoft.com/office/drawing/2014/main" id="{271C99D5-8181-45C7-861C-E6AF05966AA5}"/>
              </a:ext>
            </a:extLst>
          </p:cNvPr>
          <p:cNvSpPr txBox="1">
            <a:spLocks/>
          </p:cNvSpPr>
          <p:nvPr/>
        </p:nvSpPr>
        <p:spPr>
          <a:xfrm>
            <a:off x="324001" y="971901"/>
            <a:ext cx="4581214" cy="2729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/>
              <a:t>Nomor kelompok harap dicatat</a:t>
            </a:r>
          </a:p>
        </p:txBody>
      </p:sp>
      <p:sp>
        <p:nvSpPr>
          <p:cNvPr id="56" name="Tampungan Teks 13">
            <a:extLst>
              <a:ext uri="{FF2B5EF4-FFF2-40B4-BE49-F238E27FC236}">
                <a16:creationId xmlns:a16="http://schemas.microsoft.com/office/drawing/2014/main" id="{18EFA9DE-E997-4046-9C3E-7258E2BF910A}"/>
              </a:ext>
            </a:extLst>
          </p:cNvPr>
          <p:cNvSpPr txBox="1">
            <a:spLocks/>
          </p:cNvSpPr>
          <p:nvPr/>
        </p:nvSpPr>
        <p:spPr>
          <a:xfrm>
            <a:off x="3169403" y="1393796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Rozian</a:t>
            </a:r>
            <a:r>
              <a:rPr lang="id-ID" dirty="0">
                <a:solidFill>
                  <a:schemeClr val="tx1"/>
                </a:solidFill>
              </a:rPr>
              <a:t> Firmansyah (123170057)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Muhammad Rizal (123170036)</a:t>
            </a:r>
          </a:p>
          <a:p>
            <a:r>
              <a:rPr lang="id-ID" dirty="0">
                <a:solidFill>
                  <a:schemeClr val="tx1"/>
                </a:solidFill>
              </a:rPr>
              <a:t>Kelompok 6: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Refanda </a:t>
            </a:r>
            <a:r>
              <a:rPr lang="id-ID" dirty="0" err="1">
                <a:solidFill>
                  <a:schemeClr val="tx1"/>
                </a:solidFill>
              </a:rPr>
              <a:t>Setyaguna</a:t>
            </a:r>
            <a:r>
              <a:rPr lang="id-ID" dirty="0">
                <a:solidFill>
                  <a:schemeClr val="tx1"/>
                </a:solidFill>
              </a:rPr>
              <a:t> S. (123170093)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Alivi</a:t>
            </a:r>
            <a:r>
              <a:rPr lang="id-ID" dirty="0">
                <a:solidFill>
                  <a:schemeClr val="tx1"/>
                </a:solidFill>
              </a:rPr>
              <a:t> Milova (123170062)</a:t>
            </a:r>
          </a:p>
          <a:p>
            <a:r>
              <a:rPr lang="id-ID" dirty="0">
                <a:solidFill>
                  <a:schemeClr val="tx1"/>
                </a:solidFill>
              </a:rPr>
              <a:t>Kelompok 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Muhammad Fajar S. (123170078)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M. Ravi Habibillah (123170039)</a:t>
            </a:r>
          </a:p>
          <a:p>
            <a:r>
              <a:rPr lang="id-ID" dirty="0">
                <a:solidFill>
                  <a:schemeClr val="tx1"/>
                </a:solidFill>
              </a:rPr>
              <a:t>Kelompok 8: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Indrayanto (123140163)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Saad </a:t>
            </a:r>
            <a:r>
              <a:rPr lang="id-ID" dirty="0" err="1">
                <a:solidFill>
                  <a:schemeClr val="tx1"/>
                </a:solidFill>
              </a:rPr>
              <a:t>Alifil</a:t>
            </a:r>
            <a:r>
              <a:rPr lang="id-ID" dirty="0">
                <a:solidFill>
                  <a:schemeClr val="tx1"/>
                </a:solidFill>
              </a:rPr>
              <a:t> M. (123160136)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6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PEMBAGIAN KELOMPOK UNTUK KELAS E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24000" y="1393797"/>
            <a:ext cx="2845403" cy="5032203"/>
          </a:xfrm>
        </p:spPr>
        <p:txBody>
          <a:bodyPr rtlCol="0"/>
          <a:lstStyle/>
          <a:p>
            <a:pPr rtl="0"/>
            <a:r>
              <a:rPr lang="id-ID" dirty="0"/>
              <a:t>Kelompok 1: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/>
              <a:t>Muh. Ilham R. (123170021)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/>
              <a:t>Naufal Akbar (123170053)</a:t>
            </a:r>
          </a:p>
          <a:p>
            <a:r>
              <a:rPr lang="id-ID" dirty="0"/>
              <a:t>Kelompok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Muh. Faris F. (123170097)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Habib Muh. T. (123170004)</a:t>
            </a:r>
          </a:p>
          <a:p>
            <a:r>
              <a:rPr lang="id-ID" dirty="0">
                <a:solidFill>
                  <a:srgbClr val="FF0000"/>
                </a:solidFill>
              </a:rPr>
              <a:t>Kelompok 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rgbClr val="FF0000"/>
                </a:solidFill>
              </a:rPr>
              <a:t>Fhrezha</a:t>
            </a:r>
            <a:r>
              <a:rPr lang="id-ID" dirty="0">
                <a:solidFill>
                  <a:srgbClr val="FF0000"/>
                </a:solidFill>
              </a:rPr>
              <a:t> </a:t>
            </a:r>
            <a:r>
              <a:rPr lang="id-ID" dirty="0" err="1">
                <a:solidFill>
                  <a:srgbClr val="FF0000"/>
                </a:solidFill>
              </a:rPr>
              <a:t>Zeaneth</a:t>
            </a:r>
            <a:r>
              <a:rPr lang="id-ID" dirty="0">
                <a:solidFill>
                  <a:srgbClr val="FF0000"/>
                </a:solidFill>
              </a:rPr>
              <a:t> (123170044)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rgbClr val="FF0000"/>
                </a:solidFill>
              </a:rPr>
              <a:t>Rahmat </a:t>
            </a:r>
            <a:r>
              <a:rPr lang="id-ID" dirty="0" err="1">
                <a:solidFill>
                  <a:srgbClr val="FF0000"/>
                </a:solidFill>
              </a:rPr>
              <a:t>Zumarli</a:t>
            </a:r>
            <a:r>
              <a:rPr lang="id-ID" dirty="0">
                <a:solidFill>
                  <a:srgbClr val="FF0000"/>
                </a:solidFill>
              </a:rPr>
              <a:t> (123170011)</a:t>
            </a:r>
          </a:p>
          <a:p>
            <a:r>
              <a:rPr lang="id-ID" dirty="0">
                <a:solidFill>
                  <a:srgbClr val="FF0000"/>
                </a:solidFill>
              </a:rPr>
              <a:t>Kelompok 4: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rgbClr val="FF0000"/>
                </a:solidFill>
              </a:rPr>
              <a:t>Dhani </a:t>
            </a:r>
            <a:r>
              <a:rPr lang="id-ID" dirty="0" err="1">
                <a:solidFill>
                  <a:srgbClr val="FF0000"/>
                </a:solidFill>
              </a:rPr>
              <a:t>Aprilaksana</a:t>
            </a:r>
            <a:r>
              <a:rPr lang="id-ID" dirty="0">
                <a:solidFill>
                  <a:srgbClr val="FF0000"/>
                </a:solidFill>
              </a:rPr>
              <a:t> J. (123170102)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rgbClr val="FF0000"/>
                </a:solidFill>
              </a:rPr>
              <a:t>Achmad Ilham S. (123170105)</a:t>
            </a:r>
          </a:p>
          <a:p>
            <a:r>
              <a:rPr lang="id-ID" dirty="0"/>
              <a:t>Kelompok 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/>
              <a:t>Ikanovrianti</a:t>
            </a:r>
            <a:r>
              <a:rPr lang="id-ID" dirty="0"/>
              <a:t> (123170005)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Nurhikmawati H. (123170017)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/>
          </a:p>
        </p:txBody>
      </p:sp>
      <p:grpSp>
        <p:nvGrpSpPr>
          <p:cNvPr id="33" name="Grup 32" title="sekelompok segitiga">
            <a:extLst>
              <a:ext uri="{FF2B5EF4-FFF2-40B4-BE49-F238E27FC236}">
                <a16:creationId xmlns:a16="http://schemas.microsoft.com/office/drawing/2014/main" id="{8F728585-A663-4E22-87F7-AAD670071200}"/>
              </a:ext>
            </a:extLst>
          </p:cNvPr>
          <p:cNvGrpSpPr/>
          <p:nvPr/>
        </p:nvGrpSpPr>
        <p:grpSpPr>
          <a:xfrm>
            <a:off x="7558620" y="145502"/>
            <a:ext cx="1387657" cy="1436996"/>
            <a:chOff x="9862160" y="831132"/>
            <a:chExt cx="1850209" cy="1915995"/>
          </a:xfrm>
        </p:grpSpPr>
        <p:sp>
          <p:nvSpPr>
            <p:cNvPr id="34" name="Bentuk bebas: Bentuk 33" title="segitiga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5" name="Bentuk bebas: Bentuk 34" title="segitiga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6" name="Bentuk bebas: Bentuk 35" title="segitiga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7" name="Bentuk bebas: Bentuk 36" title="segitiga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8" name="Bentuk bebas: Bentuk 37" title="segitiga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9" name="Bentuk bebas: Bentuk 38" title="segitiga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0" name="Bentuk bebas: Bentuk 39" title="segitiga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1" name="Bentuk bebas: Bentuk 40" title="segitiga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2" name="Bentuk bebas: Bentuk 41" title="segitiga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3" name="Bentuk bebas: Bentuk 42" title="segitiga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4" name="Bentuk bebas: Bentuk 43" title="segitiga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5" name="Bentuk bebas: Bentuk 44" title="segitiga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Bentuk bebas: Bentuk 45" title="segitiga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Bentuk bebas: Bentuk 46" title="segitiga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13</a:t>
            </a:fld>
            <a:endParaRPr lang="id-ID" dirty="0"/>
          </a:p>
        </p:txBody>
      </p:sp>
      <p:sp>
        <p:nvSpPr>
          <p:cNvPr id="55" name="Tampungan Teks 6">
            <a:extLst>
              <a:ext uri="{FF2B5EF4-FFF2-40B4-BE49-F238E27FC236}">
                <a16:creationId xmlns:a16="http://schemas.microsoft.com/office/drawing/2014/main" id="{271C99D5-8181-45C7-861C-E6AF05966AA5}"/>
              </a:ext>
            </a:extLst>
          </p:cNvPr>
          <p:cNvSpPr txBox="1">
            <a:spLocks/>
          </p:cNvSpPr>
          <p:nvPr/>
        </p:nvSpPr>
        <p:spPr>
          <a:xfrm>
            <a:off x="324001" y="971901"/>
            <a:ext cx="4581214" cy="2729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/>
              <a:t>Nomor kelompok harap dicatat</a:t>
            </a:r>
          </a:p>
        </p:txBody>
      </p:sp>
      <p:sp>
        <p:nvSpPr>
          <p:cNvPr id="56" name="Tampungan Teks 13">
            <a:extLst>
              <a:ext uri="{FF2B5EF4-FFF2-40B4-BE49-F238E27FC236}">
                <a16:creationId xmlns:a16="http://schemas.microsoft.com/office/drawing/2014/main" id="{18EFA9DE-E997-4046-9C3E-7258E2BF910A}"/>
              </a:ext>
            </a:extLst>
          </p:cNvPr>
          <p:cNvSpPr txBox="1">
            <a:spLocks/>
          </p:cNvSpPr>
          <p:nvPr/>
        </p:nvSpPr>
        <p:spPr>
          <a:xfrm>
            <a:off x="3169403" y="1393796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/>
              <a:t>Kelompok 6: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Shindy Intan W. (123170007)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Gina Sonia (123170001)</a:t>
            </a:r>
          </a:p>
          <a:p>
            <a:r>
              <a:rPr lang="id-ID" dirty="0"/>
              <a:t>Kelompok 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Sakti Wicaksono (123170031)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Rafly Pradana Putra (123170028)</a:t>
            </a:r>
          </a:p>
          <a:p>
            <a:r>
              <a:rPr lang="id-ID" dirty="0"/>
              <a:t>Kelompok 8: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/>
              <a:t>Archan</a:t>
            </a:r>
            <a:r>
              <a:rPr lang="id-ID" dirty="0"/>
              <a:t> Habib S. (123170024)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Arif Maulana (123170010)</a:t>
            </a:r>
          </a:p>
          <a:p>
            <a:r>
              <a:rPr lang="id-ID" dirty="0"/>
              <a:t>Kelompok 9: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/>
              <a:t>Nurzulhijjah</a:t>
            </a:r>
            <a:r>
              <a:rPr lang="id-ID" dirty="0"/>
              <a:t> (123170009)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Veronika Hana S. S. (123170003)</a:t>
            </a:r>
          </a:p>
          <a:p>
            <a:r>
              <a:rPr lang="id-ID" dirty="0"/>
              <a:t>Kelompok 10: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Azra Firdauz R. R. (123170022)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Adrian Fathur S. (123170051)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/>
          </a:p>
        </p:txBody>
      </p:sp>
      <p:sp>
        <p:nvSpPr>
          <p:cNvPr id="57" name="Tampungan Teks 13">
            <a:extLst>
              <a:ext uri="{FF2B5EF4-FFF2-40B4-BE49-F238E27FC236}">
                <a16:creationId xmlns:a16="http://schemas.microsoft.com/office/drawing/2014/main" id="{44A7AB8D-2B0C-4CAA-96EC-862B574515C6}"/>
              </a:ext>
            </a:extLst>
          </p:cNvPr>
          <p:cNvSpPr txBox="1">
            <a:spLocks/>
          </p:cNvSpPr>
          <p:nvPr/>
        </p:nvSpPr>
        <p:spPr>
          <a:xfrm>
            <a:off x="6014806" y="1400235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/>
              <a:t>Kelompok 11: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Ahmad Nurdianto (123160092)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/>
              <a:t>Adityo Pratama (123170111)</a:t>
            </a:r>
          </a:p>
        </p:txBody>
      </p:sp>
    </p:spTree>
    <p:extLst>
      <p:ext uri="{BB962C8B-B14F-4D97-AF65-F5344CB8AC3E}">
        <p14:creationId xmlns:p14="http://schemas.microsoft.com/office/powerpoint/2010/main" val="2502990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ampungan Gambar 18" descr="Gambar kiri atas">
            <a:extLst>
              <a:ext uri="{FF2B5EF4-FFF2-40B4-BE49-F238E27FC236}">
                <a16:creationId xmlns:a16="http://schemas.microsoft.com/office/drawing/2014/main" id="{09D613E8-8848-4CCA-946C-52A183E91F7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000" y="84655"/>
            <a:ext cx="4506964" cy="4841028"/>
          </a:xfrm>
        </p:spPr>
      </p:pic>
      <p:sp>
        <p:nvSpPr>
          <p:cNvPr id="2" name="Judul 1">
            <a:extLst>
              <a:ext uri="{FF2B5EF4-FFF2-40B4-BE49-F238E27FC236}">
                <a16:creationId xmlns:a16="http://schemas.microsoft.com/office/drawing/2014/main" id="{98433CBA-6B58-475A-BAF2-04998BA4A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4" y="4925683"/>
            <a:ext cx="4509000" cy="793483"/>
          </a:xfrm>
        </p:spPr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ADA PERTANYAAN?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46542706-50AC-4B17-A704-143D94A79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00" y="5719166"/>
            <a:ext cx="4509000" cy="1054177"/>
          </a:xfrm>
        </p:spPr>
        <p:txBody>
          <a:bodyPr rtlCol="0"/>
          <a:lstStyle/>
          <a:p>
            <a:pPr rtl="0"/>
            <a:r>
              <a:rPr lang="id-ID" dirty="0"/>
              <a:t>Sampaikan pertanyaan bilamana ada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BC163A50-2819-40D9-A42F-D84F47928C9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848225" y="84655"/>
            <a:ext cx="3980775" cy="5807187"/>
          </a:xfrm>
        </p:spPr>
        <p:txBody>
          <a:bodyPr rtlCol="0" anchor="t"/>
          <a:lstStyle/>
          <a:p>
            <a:pPr rtl="0"/>
            <a:endParaRPr lang="id-ID" dirty="0"/>
          </a:p>
          <a:p>
            <a:pPr marL="0" indent="0" rtl="0">
              <a:buNone/>
            </a:pPr>
            <a:r>
              <a:rPr lang="id-ID" sz="3200" dirty="0" err="1"/>
              <a:t>Frequently</a:t>
            </a:r>
            <a:r>
              <a:rPr lang="id-ID" sz="3200" dirty="0"/>
              <a:t> </a:t>
            </a:r>
            <a:r>
              <a:rPr lang="id-ID" sz="3200" dirty="0" err="1"/>
              <a:t>Asked</a:t>
            </a:r>
            <a:r>
              <a:rPr lang="id-ID" sz="3200" dirty="0"/>
              <a:t> </a:t>
            </a:r>
            <a:r>
              <a:rPr lang="id-ID" sz="3200" dirty="0" err="1"/>
              <a:t>Question</a:t>
            </a:r>
            <a:r>
              <a:rPr lang="id-ID" sz="3200" dirty="0"/>
              <a:t> (FAQ):</a:t>
            </a:r>
          </a:p>
          <a:p>
            <a:pPr rtl="0"/>
            <a:r>
              <a:rPr lang="id-ID" sz="1600" dirty="0"/>
              <a:t>Q: </a:t>
            </a:r>
          </a:p>
          <a:p>
            <a:pPr rtl="0"/>
            <a:r>
              <a:rPr lang="id-ID" sz="1600" dirty="0"/>
              <a:t>A: </a:t>
            </a:r>
          </a:p>
          <a:p>
            <a:pPr marL="0" indent="0" rtl="0">
              <a:buNone/>
            </a:pPr>
            <a:endParaRPr lang="id-ID" sz="1600" dirty="0"/>
          </a:p>
          <a:p>
            <a:pPr rtl="0"/>
            <a:r>
              <a:rPr lang="id-ID" sz="1600" dirty="0"/>
              <a:t>Q: </a:t>
            </a:r>
          </a:p>
          <a:p>
            <a:pPr rtl="0"/>
            <a:r>
              <a:rPr lang="id-ID" sz="1600" dirty="0"/>
              <a:t>A: </a:t>
            </a:r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DFD249B8-A654-41FD-9724-45A3A5EE13F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14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715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ampungan Gambar 18" descr="Sebuah gambar pemandangan alam&#10;&#10;Deskripsi yang dibuat dengan sangat percaya diri">
            <a:extLst>
              <a:ext uri="{FF2B5EF4-FFF2-40B4-BE49-F238E27FC236}">
                <a16:creationId xmlns:a16="http://schemas.microsoft.com/office/drawing/2014/main" id="{7DD607C7-7CF7-4A0F-BFF7-6F3C46205E6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" r="11"/>
          <a:stretch>
            <a:fillRect/>
          </a:stretch>
        </p:blipFill>
        <p:spPr/>
      </p:pic>
      <p:sp>
        <p:nvSpPr>
          <p:cNvPr id="3" name="Judul 2">
            <a:extLst>
              <a:ext uri="{FF2B5EF4-FFF2-40B4-BE49-F238E27FC236}">
                <a16:creationId xmlns:a16="http://schemas.microsoft.com/office/drawing/2014/main" id="{EBDC24D3-EEF0-4B69-A174-E4DFF7884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955" y="2438846"/>
            <a:ext cx="5402090" cy="1248270"/>
          </a:xfrm>
        </p:spPr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Terima Kasih</a:t>
            </a:r>
          </a:p>
        </p:txBody>
      </p:sp>
      <p:cxnSp>
        <p:nvCxnSpPr>
          <p:cNvPr id="5" name="Konektor Lurus 4" descr="Garis pemisah">
            <a:extLst>
              <a:ext uri="{FF2B5EF4-FFF2-40B4-BE49-F238E27FC236}">
                <a16:creationId xmlns:a16="http://schemas.microsoft.com/office/drawing/2014/main" id="{FE07C9EC-5158-440C-995A-EAC50D3E0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32835" y="2666345"/>
            <a:ext cx="0" cy="825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ambar 21">
            <a:extLst>
              <a:ext uri="{FF2B5EF4-FFF2-40B4-BE49-F238E27FC236}">
                <a16:creationId xmlns:a16="http://schemas.microsoft.com/office/drawing/2014/main" id="{0E79F05A-4768-4138-8033-A8A011174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1"/>
          <a:stretch/>
        </p:blipFill>
        <p:spPr>
          <a:xfrm>
            <a:off x="6044309" y="2539605"/>
            <a:ext cx="1017263" cy="104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429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PROJECT AKHIR SECARA SINGKAT</a:t>
            </a:r>
          </a:p>
        </p:txBody>
      </p:sp>
      <p:pic>
        <p:nvPicPr>
          <p:cNvPr id="93" name="Tampungan Gambar 92" descr="kaca pembesar ">
            <a:extLst>
              <a:ext uri="{FF2B5EF4-FFF2-40B4-BE49-F238E27FC236}">
                <a16:creationId xmlns:a16="http://schemas.microsoft.com/office/drawing/2014/main" id="{EAF3579C-5F54-BD44-AD76-C07BBA5EFEA7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Tampungan Teks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3850" y="3926333"/>
            <a:ext cx="1620000" cy="611157"/>
          </a:xfrm>
        </p:spPr>
        <p:txBody>
          <a:bodyPr rtlCol="0"/>
          <a:lstStyle/>
          <a:p>
            <a:pPr rtl="0"/>
            <a:r>
              <a:rPr lang="id-ID" dirty="0"/>
              <a:t>1. Membuat layanan LAMPP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A6B0E616-411B-4401-BC87-821D72B9D61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24071" y="4683350"/>
            <a:ext cx="1620000" cy="1471840"/>
          </a:xfrm>
        </p:spPr>
        <p:txBody>
          <a:bodyPr rtlCol="0"/>
          <a:lstStyle/>
          <a:p>
            <a:pPr rtl="0"/>
            <a:r>
              <a:rPr lang="id-ID" sz="1400" dirty="0"/>
              <a:t>Berisikan tugas KP atau tugas kuliah yang ditransformasikan pada VM Ubuntu yang berisikan LAMPP.</a:t>
            </a:r>
          </a:p>
        </p:txBody>
      </p:sp>
      <p:cxnSp>
        <p:nvCxnSpPr>
          <p:cNvPr id="75" name="Konektor Lurus 74" descr="Garis pemisah pertama pada slide">
            <a:extLst>
              <a:ext uri="{FF2B5EF4-FFF2-40B4-BE49-F238E27FC236}">
                <a16:creationId xmlns:a16="http://schemas.microsoft.com/office/drawing/2014/main" id="{1D5BA55A-3253-4F3B-A32A-5A12ECE6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994285" y="2396260"/>
            <a:ext cx="0" cy="111562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Tampungan Gambar 94" descr="dedaunan">
            <a:extLst>
              <a:ext uri="{FF2B5EF4-FFF2-40B4-BE49-F238E27FC236}">
                <a16:creationId xmlns:a16="http://schemas.microsoft.com/office/drawing/2014/main" id="{1B98F2ED-22A7-8047-A12B-3AE19B27019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Tampungan Teks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44557" y="3926335"/>
            <a:ext cx="1620440" cy="611158"/>
          </a:xfrm>
        </p:spPr>
        <p:txBody>
          <a:bodyPr rtlCol="0"/>
          <a:lstStyle/>
          <a:p>
            <a:pPr rtl="0"/>
            <a:r>
              <a:rPr lang="id-ID" dirty="0"/>
              <a:t>2. Membuat layanan </a:t>
            </a:r>
            <a:r>
              <a:rPr lang="id-ID" dirty="0" err="1"/>
              <a:t>Docker</a:t>
            </a:r>
            <a:endParaRPr lang="id-ID" dirty="0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79CEA89E-0B03-4727-AB47-73EA4E2DF9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44556" y="4688112"/>
            <a:ext cx="1620441" cy="1467078"/>
          </a:xfrm>
        </p:spPr>
        <p:txBody>
          <a:bodyPr rtlCol="0"/>
          <a:lstStyle/>
          <a:p>
            <a:pPr rtl="0"/>
            <a:r>
              <a:rPr lang="id-ID" sz="1400" dirty="0"/>
              <a:t>Sama seperti tugas pertama namun diolah menjadi dalam bentuk </a:t>
            </a:r>
            <a:r>
              <a:rPr lang="id-ID" sz="1400" dirty="0" err="1"/>
              <a:t>docker</a:t>
            </a:r>
            <a:r>
              <a:rPr lang="id-ID" sz="1400" dirty="0"/>
              <a:t>. </a:t>
            </a:r>
            <a:r>
              <a:rPr lang="id-ID" sz="1400" dirty="0" err="1"/>
              <a:t>Docker</a:t>
            </a:r>
            <a:r>
              <a:rPr lang="id-ID" sz="1400" dirty="0"/>
              <a:t> </a:t>
            </a:r>
            <a:r>
              <a:rPr lang="id-ID" sz="1400" dirty="0" err="1"/>
              <a:t>file</a:t>
            </a:r>
            <a:r>
              <a:rPr lang="id-ID" sz="1400" dirty="0"/>
              <a:t> </a:t>
            </a:r>
            <a:r>
              <a:rPr lang="id-ID" sz="1400" dirty="0" err="1"/>
              <a:t>di-upload</a:t>
            </a:r>
            <a:r>
              <a:rPr lang="id-ID" sz="1400" dirty="0"/>
              <a:t> sehingga bisa digunakan orang lain.</a:t>
            </a:r>
          </a:p>
        </p:txBody>
      </p:sp>
      <p:cxnSp>
        <p:nvCxnSpPr>
          <p:cNvPr id="77" name="Konektor Lurus 76" descr="Garis pemisah kedua pada slide">
            <a:extLst>
              <a:ext uri="{FF2B5EF4-FFF2-40B4-BE49-F238E27FC236}">
                <a16:creationId xmlns:a16="http://schemas.microsoft.com/office/drawing/2014/main" id="{50250EBA-885D-4E6F-B841-92A9B8FBB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15156" y="2396260"/>
            <a:ext cx="0" cy="1115621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7" name="Tampungan Gambar 96" descr="apel">
            <a:extLst>
              <a:ext uri="{FF2B5EF4-FFF2-40B4-BE49-F238E27FC236}">
                <a16:creationId xmlns:a16="http://schemas.microsoft.com/office/drawing/2014/main" id="{41A48230-7A6F-634A-84FA-2508F0A6B9D5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ampungan Teks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765407" y="3926334"/>
            <a:ext cx="1620441" cy="611159"/>
          </a:xfrm>
        </p:spPr>
        <p:txBody>
          <a:bodyPr rtlCol="0"/>
          <a:lstStyle/>
          <a:p>
            <a:pPr rtl="0"/>
            <a:r>
              <a:rPr lang="id-ID" dirty="0"/>
              <a:t>3. Kombinasi layanan pada </a:t>
            </a:r>
            <a:r>
              <a:rPr lang="id-ID" dirty="0" err="1"/>
              <a:t>FreeNAS</a:t>
            </a:r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C4F969E5-6F82-4658-A735-72D16DDDD1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65407" y="4688111"/>
            <a:ext cx="1620441" cy="1467078"/>
          </a:xfrm>
        </p:spPr>
        <p:txBody>
          <a:bodyPr rtlCol="0"/>
          <a:lstStyle/>
          <a:p>
            <a:pPr rtl="0"/>
            <a:r>
              <a:rPr lang="id-ID" sz="1400" dirty="0"/>
              <a:t>Mencoba membuat suatu bentuk layanan </a:t>
            </a:r>
            <a:r>
              <a:rPr lang="id-ID" sz="1400" dirty="0" err="1"/>
              <a:t>Cloud</a:t>
            </a:r>
            <a:r>
              <a:rPr lang="id-ID" sz="1400" dirty="0"/>
              <a:t> </a:t>
            </a:r>
            <a:r>
              <a:rPr lang="id-ID" sz="1400" dirty="0" err="1"/>
              <a:t>Computing</a:t>
            </a:r>
            <a:r>
              <a:rPr lang="id-ID" sz="1400" dirty="0"/>
              <a:t> yang </a:t>
            </a:r>
            <a:r>
              <a:rPr lang="id-ID" sz="1400" dirty="0" err="1"/>
              <a:t>mengkombinasikan</a:t>
            </a:r>
            <a:r>
              <a:rPr lang="id-ID" sz="1400" dirty="0"/>
              <a:t> Services dan/atau </a:t>
            </a:r>
            <a:r>
              <a:rPr lang="id-ID" sz="1400" dirty="0" err="1"/>
              <a:t>Jails</a:t>
            </a:r>
            <a:r>
              <a:rPr lang="id-ID" sz="1400" dirty="0"/>
              <a:t> pada </a:t>
            </a:r>
            <a:r>
              <a:rPr lang="id-ID" sz="1400" dirty="0" err="1"/>
              <a:t>FreeNAS</a:t>
            </a:r>
            <a:r>
              <a:rPr lang="id-ID" sz="1400" dirty="0"/>
              <a:t>.</a:t>
            </a:r>
          </a:p>
        </p:txBody>
      </p:sp>
      <p:pic>
        <p:nvPicPr>
          <p:cNvPr id="12" name="Tampungan Gambar 11" descr="foto udara dari pohon, hutan">
            <a:extLst>
              <a:ext uri="{FF2B5EF4-FFF2-40B4-BE49-F238E27FC236}">
                <a16:creationId xmlns:a16="http://schemas.microsoft.com/office/drawing/2014/main" id="{8DE8CF4E-7F06-3246-808D-A52256A2A35C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8"/>
          <a:srcRect l="93" r="93"/>
          <a:stretch>
            <a:fillRect/>
          </a:stretch>
        </p:blipFill>
        <p:spPr/>
      </p:pic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2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6836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7FC30B8C-152D-4041-AC3C-8B85647A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DESKRIPSI PROJECT AKHIR</a:t>
            </a:r>
          </a:p>
        </p:txBody>
      </p:sp>
      <p:pic>
        <p:nvPicPr>
          <p:cNvPr id="9" name="Grafik 8" descr="Sasaran" title="Ikon Tempat Penampung">
            <a:extLst>
              <a:ext uri="{FF2B5EF4-FFF2-40B4-BE49-F238E27FC236}">
                <a16:creationId xmlns:a16="http://schemas.microsoft.com/office/drawing/2014/main" id="{FE3C0AD7-AC2C-4BF6-9B04-D74540297ED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116" y="1534668"/>
            <a:ext cx="565289" cy="565289"/>
          </a:xfrm>
          <a:prstGeom prst="rect">
            <a:avLst/>
          </a:prstGeom>
        </p:spPr>
      </p:pic>
      <p:sp>
        <p:nvSpPr>
          <p:cNvPr id="6" name="Tampungan Teks 5">
            <a:extLst>
              <a:ext uri="{FF2B5EF4-FFF2-40B4-BE49-F238E27FC236}">
                <a16:creationId xmlns:a16="http://schemas.microsoft.com/office/drawing/2014/main" id="{216DD47F-D181-45CD-A525-14A14AF48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5405" y="1534668"/>
            <a:ext cx="3392090" cy="885825"/>
          </a:xfrm>
        </p:spPr>
        <p:txBody>
          <a:bodyPr rtlCol="0"/>
          <a:lstStyle/>
          <a:p>
            <a:pPr rtl="0"/>
            <a:r>
              <a:rPr lang="id-ID" dirty="0"/>
              <a:t>Tugas 1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684FC6F7-3678-4EB1-9653-A3E4DAC471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5405" y="2536561"/>
            <a:ext cx="3391736" cy="3618630"/>
          </a:xfrm>
        </p:spPr>
        <p:txBody>
          <a:bodyPr rtlCol="0"/>
          <a:lstStyle/>
          <a:p>
            <a:pPr rtl="0"/>
            <a:r>
              <a:rPr lang="id-ID" sz="1600" dirty="0"/>
              <a:t>Anda dapat memilih tugas KP maupun tugas berbasiskan web (memuat HTML, CSS, JS, PHP, dan </a:t>
            </a:r>
            <a:r>
              <a:rPr lang="id-ID" sz="1600" dirty="0" err="1"/>
              <a:t>Database</a:t>
            </a:r>
            <a:r>
              <a:rPr lang="id-ID" sz="1600" dirty="0"/>
              <a:t>) dari kelompok Anda. Ambil satu saja.</a:t>
            </a:r>
          </a:p>
          <a:p>
            <a:pPr rtl="0"/>
            <a:r>
              <a:rPr lang="id-ID" sz="1600" dirty="0"/>
              <a:t>Buat VM di salah satu laptop Anda dan </a:t>
            </a:r>
            <a:r>
              <a:rPr lang="id-ID" sz="1600" dirty="0" err="1"/>
              <a:t>install</a:t>
            </a:r>
            <a:r>
              <a:rPr lang="id-ID" sz="1600" dirty="0"/>
              <a:t> Ubuntu kemudian </a:t>
            </a:r>
            <a:r>
              <a:rPr lang="id-ID" sz="1600" dirty="0" err="1"/>
              <a:t>install</a:t>
            </a:r>
            <a:r>
              <a:rPr lang="id-ID" sz="1600" dirty="0"/>
              <a:t> LAMPP.</a:t>
            </a:r>
          </a:p>
          <a:p>
            <a:pPr rtl="0"/>
            <a:r>
              <a:rPr lang="id-ID" sz="1600" dirty="0"/>
              <a:t>Pindahkan web yang telah Anda buat ke dalam LAMPP.</a:t>
            </a:r>
          </a:p>
          <a:p>
            <a:pPr rtl="0"/>
            <a:r>
              <a:rPr lang="id-ID" sz="1600" dirty="0"/>
              <a:t>Pastikan dapat berjalan sempurna (fungsionalitas, </a:t>
            </a:r>
            <a:r>
              <a:rPr lang="id-ID" sz="1600" dirty="0" err="1"/>
              <a:t>database</a:t>
            </a:r>
            <a:r>
              <a:rPr lang="id-ID" sz="1600" dirty="0"/>
              <a:t>, dsb.) dan dapat diakses dari jaringan lokal (mode </a:t>
            </a:r>
            <a:r>
              <a:rPr lang="id-ID" sz="1600" dirty="0" err="1"/>
              <a:t>Bridge</a:t>
            </a:r>
            <a:r>
              <a:rPr lang="id-ID" sz="1600" dirty="0"/>
              <a:t>).</a:t>
            </a:r>
          </a:p>
          <a:p>
            <a:pPr rtl="0"/>
            <a:r>
              <a:rPr lang="id-ID" sz="1600" dirty="0"/>
              <a:t>Buat diagram/topologinya.</a:t>
            </a:r>
          </a:p>
          <a:p>
            <a:pPr rtl="0"/>
            <a:r>
              <a:rPr lang="id-ID" sz="1600" dirty="0"/>
              <a:t>Tugas satu selesai.</a:t>
            </a:r>
          </a:p>
        </p:txBody>
      </p:sp>
      <p:cxnSp>
        <p:nvCxnSpPr>
          <p:cNvPr id="10" name="Konektor Lurus 9" descr="Garis pemisah tengah">
            <a:extLst>
              <a:ext uri="{FF2B5EF4-FFF2-40B4-BE49-F238E27FC236}">
                <a16:creationId xmlns:a16="http://schemas.microsoft.com/office/drawing/2014/main" id="{6A291D71-D2C5-4D04-8396-5D3466157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72000" y="1901073"/>
            <a:ext cx="0" cy="3441092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 descr="Dosen" title="Ikon Tempat Penampung">
            <a:extLst>
              <a:ext uri="{FF2B5EF4-FFF2-40B4-BE49-F238E27FC236}">
                <a16:creationId xmlns:a16="http://schemas.microsoft.com/office/drawing/2014/main" id="{CA2E6407-E074-43E0-AA4A-D7B9ADF2DA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06774" y="1494390"/>
            <a:ext cx="565289" cy="565289"/>
          </a:xfrm>
          <a:prstGeom prst="rect">
            <a:avLst/>
          </a:prstGeom>
        </p:spPr>
      </p:pic>
      <p:sp>
        <p:nvSpPr>
          <p:cNvPr id="7" name="Tampungan Teks 6">
            <a:extLst>
              <a:ext uri="{FF2B5EF4-FFF2-40B4-BE49-F238E27FC236}">
                <a16:creationId xmlns:a16="http://schemas.microsoft.com/office/drawing/2014/main" id="{60976196-87DB-406C-9904-8B1F6B13B4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72063" y="1572563"/>
            <a:ext cx="3392090" cy="885825"/>
          </a:xfrm>
        </p:spPr>
        <p:txBody>
          <a:bodyPr rtlCol="0"/>
          <a:lstStyle/>
          <a:p>
            <a:pPr rtl="0"/>
            <a:r>
              <a:rPr lang="id-ID" dirty="0"/>
              <a:t>Tugas 2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4F6CA641-190C-4E8A-B694-3EA9C4DCD9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72063" y="2536561"/>
            <a:ext cx="3391805" cy="3708964"/>
          </a:xfrm>
        </p:spPr>
        <p:txBody>
          <a:bodyPr rtlCol="0"/>
          <a:lstStyle/>
          <a:p>
            <a:pPr rtl="0"/>
            <a:r>
              <a:rPr lang="id-ID" sz="1600" dirty="0"/>
              <a:t>Pelajari proses membuat </a:t>
            </a:r>
            <a:r>
              <a:rPr lang="id-ID" sz="1600" dirty="0" err="1"/>
              <a:t>dockerfile</a:t>
            </a:r>
            <a:r>
              <a:rPr lang="id-ID" sz="1600" dirty="0"/>
              <a:t>.</a:t>
            </a:r>
          </a:p>
          <a:p>
            <a:pPr rtl="0"/>
            <a:r>
              <a:rPr lang="id-ID" sz="1600" dirty="0"/>
              <a:t>Dari tugas yang telah diselesaikan pada tugas 1, buat dalam bentuk </a:t>
            </a:r>
            <a:r>
              <a:rPr lang="id-ID" sz="1600" dirty="0" err="1"/>
              <a:t>dockerfile</a:t>
            </a:r>
            <a:r>
              <a:rPr lang="id-ID" sz="1600" dirty="0"/>
              <a:t>.</a:t>
            </a:r>
          </a:p>
          <a:p>
            <a:pPr rtl="0"/>
            <a:r>
              <a:rPr lang="id-ID" sz="1600" dirty="0" err="1"/>
              <a:t>Dockerfile</a:t>
            </a:r>
            <a:r>
              <a:rPr lang="id-ID" sz="1600" dirty="0"/>
              <a:t> </a:t>
            </a:r>
            <a:r>
              <a:rPr lang="id-ID" sz="1600" dirty="0" err="1"/>
              <a:t>diupload</a:t>
            </a:r>
            <a:r>
              <a:rPr lang="id-ID" sz="1600" dirty="0"/>
              <a:t> pada </a:t>
            </a:r>
            <a:r>
              <a:rPr lang="id-ID" sz="1600" dirty="0" err="1"/>
              <a:t>link</a:t>
            </a:r>
            <a:r>
              <a:rPr lang="id-ID" sz="1600" dirty="0"/>
              <a:t> </a:t>
            </a:r>
            <a:r>
              <a:rPr lang="id-ID" sz="1600" dirty="0" err="1"/>
              <a:t>Github</a:t>
            </a:r>
            <a:r>
              <a:rPr lang="id-ID" sz="1600" dirty="0"/>
              <a:t> yang telah disediakan.</a:t>
            </a:r>
          </a:p>
          <a:p>
            <a:pPr rtl="0"/>
            <a:r>
              <a:rPr lang="id-ID" sz="1600" dirty="0"/>
              <a:t>Coba buat VM baru kemudian jalankan </a:t>
            </a:r>
            <a:r>
              <a:rPr lang="id-ID" sz="1600" dirty="0" err="1"/>
              <a:t>dockerfile</a:t>
            </a:r>
            <a:r>
              <a:rPr lang="id-ID" sz="1600" dirty="0"/>
              <a:t> yang sebelumnya telah dibuat.</a:t>
            </a:r>
          </a:p>
          <a:p>
            <a:pPr rtl="0"/>
            <a:r>
              <a:rPr lang="id-ID" sz="1600" dirty="0"/>
              <a:t>Bilamana berhasil, lanjutkan buat diagram/topologinya.</a:t>
            </a:r>
          </a:p>
          <a:p>
            <a:pPr rtl="0"/>
            <a:r>
              <a:rPr lang="id-ID" sz="1600" dirty="0"/>
              <a:t>Tugas dua selesai.</a:t>
            </a:r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E6BFC72F-9055-4E36-A7BE-2574540334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3</a:t>
            </a:fld>
            <a:endParaRPr lang="id-ID" dirty="0"/>
          </a:p>
        </p:txBody>
      </p:sp>
      <p:sp>
        <p:nvSpPr>
          <p:cNvPr id="11" name="Tampungan Teks 23">
            <a:extLst>
              <a:ext uri="{FF2B5EF4-FFF2-40B4-BE49-F238E27FC236}">
                <a16:creationId xmlns:a16="http://schemas.microsoft.com/office/drawing/2014/main" id="{5DB01B7F-228E-48C8-820F-3040FFCC1927}"/>
              </a:ext>
            </a:extLst>
          </p:cNvPr>
          <p:cNvSpPr txBox="1">
            <a:spLocks/>
          </p:cNvSpPr>
          <p:nvPr/>
        </p:nvSpPr>
        <p:spPr>
          <a:xfrm>
            <a:off x="323850" y="1080001"/>
            <a:ext cx="8504635" cy="276561"/>
          </a:xfrm>
          <a:prstGeom prst="rect">
            <a:avLst/>
          </a:prstGeom>
        </p:spPr>
        <p:txBody>
          <a:bodyPr rtlCol="0"/>
          <a:lstStyle>
            <a:lvl1pPr marL="200025" indent="-20002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7194" indent="-207169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0721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7244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0726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dirty="0"/>
              <a:t>Penjelasan rinci mengenai soal Project Akhir</a:t>
            </a:r>
          </a:p>
        </p:txBody>
      </p:sp>
    </p:spTree>
    <p:extLst>
      <p:ext uri="{BB962C8B-B14F-4D97-AF65-F5344CB8AC3E}">
        <p14:creationId xmlns:p14="http://schemas.microsoft.com/office/powerpoint/2010/main" val="309378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7FC30B8C-152D-4041-AC3C-8B85647A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DESKRIPSI PROJECT AKHIR</a:t>
            </a:r>
          </a:p>
        </p:txBody>
      </p:sp>
      <p:pic>
        <p:nvPicPr>
          <p:cNvPr id="9" name="Grafik 8" descr="Sasaran" title="Ikon Tempat Penampung">
            <a:extLst>
              <a:ext uri="{FF2B5EF4-FFF2-40B4-BE49-F238E27FC236}">
                <a16:creationId xmlns:a16="http://schemas.microsoft.com/office/drawing/2014/main" id="{FE3C0AD7-AC2C-4BF6-9B04-D74540297ED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116" y="1534668"/>
            <a:ext cx="565289" cy="565289"/>
          </a:xfrm>
          <a:prstGeom prst="rect">
            <a:avLst/>
          </a:prstGeom>
        </p:spPr>
      </p:pic>
      <p:sp>
        <p:nvSpPr>
          <p:cNvPr id="6" name="Tampungan Teks 5">
            <a:extLst>
              <a:ext uri="{FF2B5EF4-FFF2-40B4-BE49-F238E27FC236}">
                <a16:creationId xmlns:a16="http://schemas.microsoft.com/office/drawing/2014/main" id="{216DD47F-D181-45CD-A525-14A14AF484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5405" y="1534668"/>
            <a:ext cx="3392090" cy="885825"/>
          </a:xfrm>
        </p:spPr>
        <p:txBody>
          <a:bodyPr rtlCol="0"/>
          <a:lstStyle/>
          <a:p>
            <a:pPr rtl="0"/>
            <a:r>
              <a:rPr lang="id-ID" dirty="0"/>
              <a:t>Tugas 3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684FC6F7-3678-4EB1-9653-A3E4DAC471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5405" y="2536560"/>
            <a:ext cx="3391736" cy="3889439"/>
          </a:xfrm>
        </p:spPr>
        <p:txBody>
          <a:bodyPr rtlCol="0"/>
          <a:lstStyle/>
          <a:p>
            <a:pPr rtl="0"/>
            <a:r>
              <a:rPr lang="id-ID" sz="1600" dirty="0"/>
              <a:t>Dari materi yang disampaikan minggu ini, buatlah sendiri layanan </a:t>
            </a:r>
            <a:r>
              <a:rPr lang="id-ID" sz="1600" dirty="0" err="1"/>
              <a:t>cloud</a:t>
            </a:r>
            <a:r>
              <a:rPr lang="id-ID" sz="1600" dirty="0"/>
              <a:t> yang </a:t>
            </a:r>
            <a:r>
              <a:rPr lang="id-ID" sz="1600" dirty="0" err="1"/>
              <a:t>setidkanya</a:t>
            </a:r>
            <a:r>
              <a:rPr lang="id-ID" sz="1600" dirty="0"/>
              <a:t> menggunakan </a:t>
            </a:r>
            <a:r>
              <a:rPr lang="id-ID" sz="1600" dirty="0" err="1"/>
              <a:t>service</a:t>
            </a:r>
            <a:r>
              <a:rPr lang="id-ID" sz="1600" dirty="0"/>
              <a:t> dan/</a:t>
            </a:r>
            <a:r>
              <a:rPr lang="id-ID" sz="1600" dirty="0" err="1"/>
              <a:t>jails</a:t>
            </a:r>
            <a:r>
              <a:rPr lang="id-ID" sz="1600" dirty="0"/>
              <a:t>.</a:t>
            </a:r>
          </a:p>
          <a:p>
            <a:pPr rtl="0"/>
            <a:r>
              <a:rPr lang="id-ID" sz="1600" dirty="0"/>
              <a:t>Sebelum melanjutkan pembuatan, </a:t>
            </a:r>
            <a:r>
              <a:rPr lang="id-ID" sz="1600" b="1" dirty="0"/>
              <a:t>wajib </a:t>
            </a:r>
            <a:r>
              <a:rPr lang="id-ID" sz="1600" dirty="0"/>
              <a:t>konsultasi pada asisten.</a:t>
            </a:r>
          </a:p>
          <a:p>
            <a:pPr rtl="0"/>
            <a:r>
              <a:rPr lang="id-ID" sz="1600" b="1" dirty="0"/>
              <a:t>Dilarang</a:t>
            </a:r>
            <a:r>
              <a:rPr lang="id-ID" sz="1600" dirty="0"/>
              <a:t> membuat layanan yang sekali </a:t>
            </a:r>
            <a:r>
              <a:rPr lang="id-ID" sz="1600" dirty="0" err="1"/>
              <a:t>install</a:t>
            </a:r>
            <a:r>
              <a:rPr lang="id-ID" sz="1600" dirty="0"/>
              <a:t> lalu dianggap jadi dan tugas dianggap selesai. (</a:t>
            </a:r>
            <a:r>
              <a:rPr lang="id-ID" sz="1600" b="1" dirty="0"/>
              <a:t>intinya di sini</a:t>
            </a:r>
            <a:r>
              <a:rPr lang="id-ID" sz="1600" dirty="0"/>
              <a:t>)</a:t>
            </a:r>
          </a:p>
          <a:p>
            <a:pPr rtl="0"/>
            <a:r>
              <a:rPr lang="id-ID" sz="1600" dirty="0"/>
              <a:t>Gunakan data </a:t>
            </a:r>
            <a:r>
              <a:rPr lang="id-ID" sz="1600" dirty="0" err="1"/>
              <a:t>dummy</a:t>
            </a:r>
            <a:r>
              <a:rPr lang="id-ID" sz="1600" dirty="0"/>
              <a:t> atau buat tampilan web </a:t>
            </a:r>
            <a:r>
              <a:rPr lang="id-ID" sz="1600" dirty="0" err="1"/>
              <a:t>based</a:t>
            </a:r>
            <a:r>
              <a:rPr lang="id-ID" sz="1600" dirty="0"/>
              <a:t> </a:t>
            </a:r>
            <a:r>
              <a:rPr lang="id-ID" sz="1600" dirty="0" err="1"/>
              <a:t>custom</a:t>
            </a:r>
            <a:r>
              <a:rPr lang="id-ID" sz="1600" dirty="0"/>
              <a:t>, dapat juga menggunakan implementasi API dari layanan tersebut.</a:t>
            </a:r>
          </a:p>
          <a:p>
            <a:pPr rtl="0"/>
            <a:r>
              <a:rPr lang="id-ID" sz="1600" dirty="0"/>
              <a:t>Buat diagram/topologinya.</a:t>
            </a:r>
          </a:p>
          <a:p>
            <a:pPr rtl="0"/>
            <a:r>
              <a:rPr lang="id-ID" sz="1600" dirty="0"/>
              <a:t>Tugas tiga selesai.</a:t>
            </a:r>
          </a:p>
        </p:txBody>
      </p:sp>
      <p:cxnSp>
        <p:nvCxnSpPr>
          <p:cNvPr id="10" name="Konektor Lurus 9" descr="Garis pemisah tengah">
            <a:extLst>
              <a:ext uri="{FF2B5EF4-FFF2-40B4-BE49-F238E27FC236}">
                <a16:creationId xmlns:a16="http://schemas.microsoft.com/office/drawing/2014/main" id="{6A291D71-D2C5-4D04-8396-5D3466157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72000" y="1901073"/>
            <a:ext cx="0" cy="3441092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 descr="Dosen" title="Ikon Tempat Penampung">
            <a:extLst>
              <a:ext uri="{FF2B5EF4-FFF2-40B4-BE49-F238E27FC236}">
                <a16:creationId xmlns:a16="http://schemas.microsoft.com/office/drawing/2014/main" id="{CA2E6407-E074-43E0-AA4A-D7B9ADF2DA7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06774" y="1494390"/>
            <a:ext cx="565289" cy="565289"/>
          </a:xfrm>
          <a:prstGeom prst="rect">
            <a:avLst/>
          </a:prstGeom>
        </p:spPr>
      </p:pic>
      <p:sp>
        <p:nvSpPr>
          <p:cNvPr id="7" name="Tampungan Teks 6">
            <a:extLst>
              <a:ext uri="{FF2B5EF4-FFF2-40B4-BE49-F238E27FC236}">
                <a16:creationId xmlns:a16="http://schemas.microsoft.com/office/drawing/2014/main" id="{60976196-87DB-406C-9904-8B1F6B13B4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72063" y="1572563"/>
            <a:ext cx="3392090" cy="885825"/>
          </a:xfrm>
        </p:spPr>
        <p:txBody>
          <a:bodyPr rtlCol="0"/>
          <a:lstStyle/>
          <a:p>
            <a:pPr rtl="0"/>
            <a:r>
              <a:rPr lang="id-ID" dirty="0"/>
              <a:t>Tugas ?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4F6CA641-190C-4E8A-B694-3EA9C4DCD9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72063" y="2536560"/>
            <a:ext cx="3391805" cy="3889439"/>
          </a:xfrm>
        </p:spPr>
        <p:txBody>
          <a:bodyPr rtlCol="0"/>
          <a:lstStyle/>
          <a:p>
            <a:pPr rtl="0"/>
            <a:r>
              <a:rPr lang="id-ID" sz="1600" dirty="0"/>
              <a:t>Punya ide sendiri mengenai layanan </a:t>
            </a:r>
            <a:r>
              <a:rPr lang="id-ID" sz="1600" dirty="0" err="1"/>
              <a:t>cloud</a:t>
            </a:r>
            <a:r>
              <a:rPr lang="id-ID" sz="1600" dirty="0"/>
              <a:t> yang memanfaatkan apa yang telah dipelajari di praktikum maupun belum?</a:t>
            </a:r>
          </a:p>
          <a:p>
            <a:pPr rtl="0"/>
            <a:r>
              <a:rPr lang="id-ID" sz="1600" dirty="0"/>
              <a:t>Sampaikan pada asisten untuk dikonsultasikan. Bilamana mendapat persetujuan, maka dapat dikerjakan.</a:t>
            </a:r>
          </a:p>
          <a:p>
            <a:pPr rtl="0"/>
            <a:r>
              <a:rPr lang="id-ID" sz="1600" dirty="0"/>
              <a:t>Contoh menggunakan perangkat fisik yang di </a:t>
            </a:r>
            <a:r>
              <a:rPr lang="id-ID" sz="1600" dirty="0" err="1"/>
              <a:t>remote</a:t>
            </a:r>
            <a:r>
              <a:rPr lang="id-ID" sz="1600" dirty="0"/>
              <a:t> dari kampus (perangkat fisik di rumah), kemudian dilakukan operasi </a:t>
            </a:r>
            <a:r>
              <a:rPr lang="id-ID" sz="1600" dirty="0" err="1"/>
              <a:t>file</a:t>
            </a:r>
            <a:r>
              <a:rPr lang="id-ID" sz="1600" dirty="0"/>
              <a:t> </a:t>
            </a:r>
            <a:r>
              <a:rPr lang="id-ID" sz="1600" dirty="0" err="1"/>
              <a:t>sharing</a:t>
            </a:r>
            <a:r>
              <a:rPr lang="id-ID" sz="1600" dirty="0"/>
              <a:t> maupun layanan </a:t>
            </a:r>
            <a:r>
              <a:rPr lang="id-ID" sz="1600" dirty="0" err="1"/>
              <a:t>cloud</a:t>
            </a:r>
            <a:r>
              <a:rPr lang="id-ID" sz="1600" dirty="0"/>
              <a:t> lainnya yang dapat diakses secara </a:t>
            </a:r>
            <a:r>
              <a:rPr lang="id-ID" sz="1600" b="1" dirty="0"/>
              <a:t>publik</a:t>
            </a:r>
            <a:r>
              <a:rPr lang="id-ID" sz="1600" b="1" i="1" dirty="0"/>
              <a:t>. </a:t>
            </a:r>
            <a:r>
              <a:rPr lang="id-ID" sz="1600" dirty="0"/>
              <a:t>(sehingga merupakan </a:t>
            </a:r>
            <a:r>
              <a:rPr lang="id-ID" sz="1600" b="1" dirty="0"/>
              <a:t>produk yang sudah jadi, bukan digarap setengahnya saja</a:t>
            </a:r>
            <a:r>
              <a:rPr lang="id-ID" sz="1600" dirty="0"/>
              <a:t>). Contoh layanan </a:t>
            </a:r>
            <a:r>
              <a:rPr lang="id-ID" sz="1600" dirty="0" err="1"/>
              <a:t>hosting</a:t>
            </a:r>
            <a:r>
              <a:rPr lang="id-ID" sz="1600" dirty="0"/>
              <a:t> dari server di rumah dengan </a:t>
            </a:r>
            <a:r>
              <a:rPr lang="id-ID" sz="1600" dirty="0" err="1"/>
              <a:t>Docker</a:t>
            </a:r>
            <a:r>
              <a:rPr lang="id-ID" sz="1600" dirty="0"/>
              <a:t>.</a:t>
            </a:r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E6BFC72F-9055-4E36-A7BE-2574540334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4</a:t>
            </a:fld>
            <a:endParaRPr lang="id-ID" dirty="0"/>
          </a:p>
        </p:txBody>
      </p:sp>
      <p:sp>
        <p:nvSpPr>
          <p:cNvPr id="11" name="Tampungan Teks 23">
            <a:extLst>
              <a:ext uri="{FF2B5EF4-FFF2-40B4-BE49-F238E27FC236}">
                <a16:creationId xmlns:a16="http://schemas.microsoft.com/office/drawing/2014/main" id="{5DB01B7F-228E-48C8-820F-3040FFCC1927}"/>
              </a:ext>
            </a:extLst>
          </p:cNvPr>
          <p:cNvSpPr txBox="1">
            <a:spLocks/>
          </p:cNvSpPr>
          <p:nvPr/>
        </p:nvSpPr>
        <p:spPr>
          <a:xfrm>
            <a:off x="323850" y="1080001"/>
            <a:ext cx="8504635" cy="276561"/>
          </a:xfrm>
          <a:prstGeom prst="rect">
            <a:avLst/>
          </a:prstGeom>
        </p:spPr>
        <p:txBody>
          <a:bodyPr rtlCol="0"/>
          <a:lstStyle>
            <a:lvl1pPr marL="200025" indent="-20002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7194" indent="-207169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0721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7244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0726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dirty="0"/>
              <a:t>Penjelasan rinci mengenai soal Project Akhir</a:t>
            </a:r>
          </a:p>
        </p:txBody>
      </p:sp>
    </p:spTree>
    <p:extLst>
      <p:ext uri="{BB962C8B-B14F-4D97-AF65-F5344CB8AC3E}">
        <p14:creationId xmlns:p14="http://schemas.microsoft.com/office/powerpoint/2010/main" val="3391374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724E6C1-B1C5-40C3-9B90-EF2666FB1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FLOW ADMINISTRASI DAN PENILAIAN PROJECT AKHIR PRAKTIKUM TCC</a:t>
            </a:r>
          </a:p>
        </p:txBody>
      </p:sp>
      <p:sp>
        <p:nvSpPr>
          <p:cNvPr id="7" name="Tampungan Teks 6">
            <a:extLst>
              <a:ext uri="{FF2B5EF4-FFF2-40B4-BE49-F238E27FC236}">
                <a16:creationId xmlns:a16="http://schemas.microsoft.com/office/drawing/2014/main" id="{DDC64B4F-EF8E-442A-8D01-0AD7034A682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24000" y="971901"/>
            <a:ext cx="8504635" cy="567039"/>
          </a:xfrm>
        </p:spPr>
        <p:txBody>
          <a:bodyPr rtlCol="0"/>
          <a:lstStyle/>
          <a:p>
            <a:pPr rtl="0"/>
            <a:r>
              <a:rPr lang="id-ID" sz="1600" dirty="0"/>
              <a:t>Perhatikan dan </a:t>
            </a:r>
            <a:r>
              <a:rPr lang="id-ID" sz="1600" dirty="0" err="1"/>
              <a:t>pahami</a:t>
            </a:r>
            <a:r>
              <a:rPr lang="id-ID" sz="1600" dirty="0"/>
              <a:t> </a:t>
            </a:r>
            <a:r>
              <a:rPr lang="id-ID" sz="1600" dirty="0" err="1"/>
              <a:t>flow</a:t>
            </a:r>
            <a:r>
              <a:rPr lang="id-ID" sz="1600" dirty="0"/>
              <a:t> yang telah dibuat oleh tim koordinator </a:t>
            </a:r>
            <a:r>
              <a:rPr lang="id-ID" sz="1600" dirty="0" err="1"/>
              <a:t>Prak</a:t>
            </a:r>
            <a:r>
              <a:rPr lang="id-ID" sz="1600" dirty="0"/>
              <a:t>. Teknologi </a:t>
            </a:r>
            <a:r>
              <a:rPr lang="id-ID" sz="1600" dirty="0" err="1"/>
              <a:t>Cloud</a:t>
            </a:r>
            <a:r>
              <a:rPr lang="id-ID" sz="1600" dirty="0"/>
              <a:t> </a:t>
            </a:r>
            <a:r>
              <a:rPr lang="id-ID" sz="1600" dirty="0" err="1"/>
              <a:t>Computing</a:t>
            </a:r>
            <a:r>
              <a:rPr lang="id-ID" sz="1600" dirty="0"/>
              <a:t> berikut ini</a:t>
            </a:r>
          </a:p>
        </p:txBody>
      </p:sp>
      <p:sp>
        <p:nvSpPr>
          <p:cNvPr id="8" name="Tampungan Teks 7">
            <a:extLst>
              <a:ext uri="{FF2B5EF4-FFF2-40B4-BE49-F238E27FC236}">
                <a16:creationId xmlns:a16="http://schemas.microsoft.com/office/drawing/2014/main" id="{E869ACF9-B7F9-4774-B207-2EF78971151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/>
          <a:p>
            <a:pPr rtl="0"/>
            <a:r>
              <a:rPr lang="id-ID" dirty="0"/>
              <a:t>PROGRESS PROJECT</a:t>
            </a:r>
            <a:br>
              <a:rPr lang="id-ID" dirty="0"/>
            </a:br>
            <a:r>
              <a:rPr lang="id-ID" sz="1050" dirty="0">
                <a:latin typeface="+mn-lt"/>
              </a:rPr>
              <a:t>April, 2020</a:t>
            </a:r>
            <a:endParaRPr lang="id-ID" dirty="0">
              <a:latin typeface="+mn-lt"/>
            </a:endParaRP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350F641-F6F8-461C-9C2D-07E416875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id-ID" dirty="0"/>
              <a:t>Berisikan setidaknya 25% dari apa yang akan dikerjakan</a:t>
            </a:r>
          </a:p>
          <a:p>
            <a:pPr rtl="0"/>
            <a:r>
              <a:rPr lang="id-ID" dirty="0"/>
              <a:t>Sudah mengisi rancangan laporan praktikum yang telah disediakan tim koordinator untuk direvisi.</a:t>
            </a:r>
          </a:p>
          <a:p>
            <a:pPr rtl="0"/>
            <a:r>
              <a:rPr lang="id-ID" dirty="0"/>
              <a:t>Menyampaikan dalam bentuk presentasi 5 menit di depan kelas yang berisi rancangan laporan, judul/tema, dan rancangan teknis kerja/</a:t>
            </a:r>
            <a:r>
              <a:rPr lang="id-ID" dirty="0" err="1"/>
              <a:t>timeline</a:t>
            </a:r>
            <a:r>
              <a:rPr lang="id-ID" dirty="0"/>
              <a:t> kerja.</a:t>
            </a:r>
          </a:p>
        </p:txBody>
      </p:sp>
      <p:sp>
        <p:nvSpPr>
          <p:cNvPr id="9" name="Tampungan Teks 8">
            <a:extLst>
              <a:ext uri="{FF2B5EF4-FFF2-40B4-BE49-F238E27FC236}">
                <a16:creationId xmlns:a16="http://schemas.microsoft.com/office/drawing/2014/main" id="{3A2613D7-9904-47E7-A848-78E09B4F4A0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/>
          <a:p>
            <a:pPr rtl="0"/>
            <a:r>
              <a:rPr lang="id-ID" dirty="0"/>
              <a:t>PRESENTASI FINAL PROJECT</a:t>
            </a:r>
            <a:br>
              <a:rPr lang="id-ID" dirty="0"/>
            </a:br>
            <a:r>
              <a:rPr lang="id-ID" sz="1050" dirty="0">
                <a:latin typeface="+mn-lt"/>
              </a:rPr>
              <a:t>April, 2020</a:t>
            </a:r>
            <a:endParaRPr lang="id-ID" dirty="0">
              <a:latin typeface="+mn-lt"/>
            </a:endParaRP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1B9D7DA5-9DA5-4EDA-AAC1-B5A593D730C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id-ID" dirty="0"/>
              <a:t>Merupakan </a:t>
            </a:r>
            <a:r>
              <a:rPr lang="id-ID" dirty="0" err="1"/>
              <a:t>project</a:t>
            </a:r>
            <a:r>
              <a:rPr lang="id-ID" dirty="0"/>
              <a:t> yang telah final, bukan 99% baru jadi.</a:t>
            </a:r>
          </a:p>
          <a:p>
            <a:pPr rtl="0"/>
            <a:r>
              <a:rPr lang="id-ID" dirty="0"/>
              <a:t>Membawa laporan yang telah direvisi dengan benar. Tidak perlu dijilid.</a:t>
            </a:r>
          </a:p>
          <a:p>
            <a:pPr rtl="0"/>
            <a:r>
              <a:rPr lang="id-ID" dirty="0"/>
              <a:t>Mengumpulkan </a:t>
            </a:r>
            <a:r>
              <a:rPr lang="id-ID" dirty="0" err="1"/>
              <a:t>softcopy</a:t>
            </a:r>
            <a:r>
              <a:rPr lang="id-ID" dirty="0"/>
              <a:t> laporan sementara (</a:t>
            </a:r>
            <a:r>
              <a:rPr lang="id-ID" dirty="0" err="1"/>
              <a:t>push</a:t>
            </a:r>
            <a:r>
              <a:rPr lang="id-ID" dirty="0"/>
              <a:t> </a:t>
            </a:r>
            <a:r>
              <a:rPr lang="id-ID" dirty="0" err="1"/>
              <a:t>ticket</a:t>
            </a:r>
            <a:r>
              <a:rPr lang="id-ID" dirty="0"/>
              <a:t>) sebelum hari-H presentasi pada </a:t>
            </a:r>
            <a:r>
              <a:rPr lang="id-ID" dirty="0" err="1"/>
              <a:t>Repository</a:t>
            </a:r>
            <a:r>
              <a:rPr lang="id-ID" dirty="0"/>
              <a:t> </a:t>
            </a:r>
            <a:r>
              <a:rPr lang="id-ID" dirty="0" err="1"/>
              <a:t>Github</a:t>
            </a:r>
            <a:r>
              <a:rPr lang="id-ID" dirty="0"/>
              <a:t> yang telah disediakan.</a:t>
            </a:r>
          </a:p>
          <a:p>
            <a:pPr rtl="0"/>
            <a:r>
              <a:rPr lang="id-ID" dirty="0"/>
              <a:t>Teknis presentasi menyusul.</a:t>
            </a:r>
          </a:p>
        </p:txBody>
      </p:sp>
      <p:sp>
        <p:nvSpPr>
          <p:cNvPr id="10" name="Tampungan Teks 9">
            <a:extLst>
              <a:ext uri="{FF2B5EF4-FFF2-40B4-BE49-F238E27FC236}">
                <a16:creationId xmlns:a16="http://schemas.microsoft.com/office/drawing/2014/main" id="{FCAA0F0E-6B7F-4145-A8E2-90DC4D67578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/>
          <a:p>
            <a:pPr rtl="0"/>
            <a:r>
              <a:rPr lang="id-ID" dirty="0"/>
              <a:t>ADMINISTRASI DAN LAPORAN PROJECT</a:t>
            </a:r>
            <a:br>
              <a:rPr lang="id-ID" dirty="0"/>
            </a:br>
            <a:r>
              <a:rPr lang="id-ID" sz="1050" dirty="0">
                <a:latin typeface="+mn-lt"/>
              </a:rPr>
              <a:t>Mei, 2020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4B29415E-FF87-4959-B427-0EA155C16B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id-ID" dirty="0"/>
              <a:t>Menyelesaikan administrasi bagi yang belum.</a:t>
            </a:r>
          </a:p>
          <a:p>
            <a:pPr rtl="0"/>
            <a:r>
              <a:rPr lang="id-ID" dirty="0"/>
              <a:t>Mengumpulkan kembali </a:t>
            </a:r>
            <a:r>
              <a:rPr lang="id-ID" dirty="0" err="1"/>
              <a:t>softcopy</a:t>
            </a:r>
            <a:r>
              <a:rPr lang="id-ID" dirty="0"/>
              <a:t> laporan final ke </a:t>
            </a:r>
            <a:r>
              <a:rPr lang="id-ID" dirty="0" err="1"/>
              <a:t>Github</a:t>
            </a:r>
            <a:r>
              <a:rPr lang="id-ID" dirty="0"/>
              <a:t>.</a:t>
            </a:r>
          </a:p>
          <a:p>
            <a:pPr rtl="0"/>
            <a:r>
              <a:rPr lang="id-ID" dirty="0"/>
              <a:t>Banding nilai bilamana nilai yang didapat tidak sesuai.</a:t>
            </a:r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81B23B52-8351-4A05-ABAB-5A128EE68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5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3593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B4B6816F-B457-4100-9975-0F3BAA3F5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PENJELASAN MENGENAI LAPORAN PROJECT AKHIR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3BE73219-73B6-4A50-8412-77850D562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1578160"/>
            <a:ext cx="4104000" cy="270000"/>
          </a:xfrm>
        </p:spPr>
        <p:txBody>
          <a:bodyPr rtlCol="0"/>
          <a:lstStyle/>
          <a:p>
            <a:pPr rtl="0"/>
            <a:r>
              <a:rPr lang="id-ID" dirty="0"/>
              <a:t>Format laporan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BF40752B-B871-4B72-8FE1-D34B8BB36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4000" y="2046020"/>
            <a:ext cx="4104000" cy="2634468"/>
          </a:xfrm>
        </p:spPr>
        <p:txBody>
          <a:bodyPr rtlCol="0"/>
          <a:lstStyle/>
          <a:p>
            <a:pPr rtl="0"/>
            <a:r>
              <a:rPr lang="id-ID" sz="1600" dirty="0"/>
              <a:t>Format yang digunakan sebagai laporan telah ditentukan oleh tim Koordinator. Format dapat diunduh pada </a:t>
            </a:r>
            <a:r>
              <a:rPr lang="id-ID" sz="1600" dirty="0" err="1"/>
              <a:t>Github</a:t>
            </a:r>
            <a:r>
              <a:rPr lang="id-ID" sz="1600" dirty="0"/>
              <a:t> yang telah disediakan (mulai minggu depan). Cek secara berkala.</a:t>
            </a:r>
          </a:p>
          <a:p>
            <a:pPr lvl="1" rtl="0"/>
            <a:r>
              <a:rPr lang="id-ID" sz="1600" dirty="0"/>
              <a:t>Baca dengan cermat petunjuk yang disampaikan pada format laporan.</a:t>
            </a:r>
          </a:p>
          <a:p>
            <a:pPr lvl="1" rtl="0"/>
            <a:r>
              <a:rPr lang="id-ID" sz="1600" dirty="0"/>
              <a:t>Diberikan beberapa contoh kalimat pada format laporan sebagai panduan penulisan.</a:t>
            </a:r>
          </a:p>
          <a:p>
            <a:pPr lvl="1" rtl="0"/>
            <a:r>
              <a:rPr lang="id-ID" sz="1600" dirty="0"/>
              <a:t>Format laporan dikerjakan lalu dipresentasikan sewaktu </a:t>
            </a:r>
            <a:r>
              <a:rPr lang="id-ID" sz="1600" dirty="0" err="1"/>
              <a:t>Progress</a:t>
            </a:r>
            <a:r>
              <a:rPr lang="id-ID" sz="1600" dirty="0"/>
              <a:t> Project.</a:t>
            </a:r>
          </a:p>
        </p:txBody>
      </p:sp>
      <p:cxnSp>
        <p:nvCxnSpPr>
          <p:cNvPr id="8" name="Konektor Lurus 7" descr="Garis pemisah tengah">
            <a:extLst>
              <a:ext uri="{FF2B5EF4-FFF2-40B4-BE49-F238E27FC236}">
                <a16:creationId xmlns:a16="http://schemas.microsoft.com/office/drawing/2014/main" id="{8C0B5329-C682-48C0-9185-0F9A9C17C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72000" y="1578160"/>
            <a:ext cx="0" cy="1893875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ampungan Teks 6">
            <a:extLst>
              <a:ext uri="{FF2B5EF4-FFF2-40B4-BE49-F238E27FC236}">
                <a16:creationId xmlns:a16="http://schemas.microsoft.com/office/drawing/2014/main" id="{D902C058-20DE-46C9-BB43-8B24E6B9E8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25000" y="1578554"/>
            <a:ext cx="4104000" cy="269081"/>
          </a:xfrm>
        </p:spPr>
        <p:txBody>
          <a:bodyPr rtlCol="0"/>
          <a:lstStyle/>
          <a:p>
            <a:pPr rtl="0"/>
            <a:r>
              <a:rPr lang="id-ID" dirty="0"/>
              <a:t>Pengumpulan </a:t>
            </a:r>
            <a:r>
              <a:rPr lang="id-ID" dirty="0" err="1"/>
              <a:t>softcopy</a:t>
            </a:r>
            <a:r>
              <a:rPr lang="id-ID" dirty="0"/>
              <a:t> laporan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00033CE4-940B-422B-A258-BEC239BA978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4916" y="2046005"/>
            <a:ext cx="4104085" cy="3125549"/>
          </a:xfrm>
        </p:spPr>
        <p:txBody>
          <a:bodyPr rtlCol="0"/>
          <a:lstStyle/>
          <a:p>
            <a:pPr rtl="0"/>
            <a:r>
              <a:rPr lang="id-ID" sz="1600" dirty="0" err="1"/>
              <a:t>Softcopy</a:t>
            </a:r>
            <a:r>
              <a:rPr lang="id-ID" sz="1600" dirty="0"/>
              <a:t> laporan dikumpulkan dua kali pada saat:</a:t>
            </a:r>
          </a:p>
          <a:p>
            <a:pPr lvl="1" rtl="0"/>
            <a:r>
              <a:rPr lang="id-ID" sz="1600" dirty="0"/>
              <a:t>Sebelum presentasi Final Project (dalam bentuk laporan sementara, artinya sudah 100% jadi dan tinggal menunggu revisi oleh asisten).</a:t>
            </a:r>
          </a:p>
          <a:p>
            <a:pPr lvl="1" rtl="0"/>
            <a:r>
              <a:rPr lang="id-ID" sz="1600" dirty="0"/>
              <a:t>Setelah mendapatkan revisi </a:t>
            </a:r>
            <a:r>
              <a:rPr lang="id-ID" sz="1600" b="1" dirty="0"/>
              <a:t>dan telah disetujui </a:t>
            </a:r>
            <a:r>
              <a:rPr lang="id-ID" sz="1600" dirty="0"/>
              <a:t>(disahkan tanda-tangan) oleh asisten dan dosen pembimbing.</a:t>
            </a:r>
          </a:p>
          <a:p>
            <a:pPr lvl="1" rtl="0"/>
            <a:r>
              <a:rPr lang="id-ID" sz="1600" dirty="0"/>
              <a:t>Detail pengumpulan akan disampaikan setelah presentasi </a:t>
            </a:r>
            <a:r>
              <a:rPr lang="id-ID" sz="1600" dirty="0" err="1"/>
              <a:t>Progress</a:t>
            </a:r>
            <a:r>
              <a:rPr lang="id-ID" sz="1600" dirty="0"/>
              <a:t> Project.</a:t>
            </a:r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8C59AED6-5408-4E4A-93B2-3909F2C877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6</a:t>
            </a:fld>
            <a:endParaRPr lang="id-ID" dirty="0"/>
          </a:p>
        </p:txBody>
      </p:sp>
      <p:sp>
        <p:nvSpPr>
          <p:cNvPr id="9" name="Persegi Panjang 8">
            <a:extLst>
              <a:ext uri="{FF2B5EF4-FFF2-40B4-BE49-F238E27FC236}">
                <a16:creationId xmlns:a16="http://schemas.microsoft.com/office/drawing/2014/main" id="{028A8D14-779C-45E9-856F-FEFE0B4CC078}"/>
              </a:ext>
            </a:extLst>
          </p:cNvPr>
          <p:cNvSpPr/>
          <p:nvPr/>
        </p:nvSpPr>
        <p:spPr>
          <a:xfrm>
            <a:off x="2471008" y="4666385"/>
            <a:ext cx="42019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d-ID" dirty="0" err="1"/>
              <a:t>GitHub</a:t>
            </a:r>
            <a:r>
              <a:rPr lang="id-ID" dirty="0"/>
              <a:t> </a:t>
            </a:r>
            <a:r>
              <a:rPr lang="id-ID" dirty="0" err="1"/>
              <a:t>Repository</a:t>
            </a:r>
            <a:r>
              <a:rPr lang="id-ID" dirty="0"/>
              <a:t>:</a:t>
            </a:r>
          </a:p>
          <a:p>
            <a:r>
              <a:rPr lang="en-ID" dirty="0"/>
              <a:t>https://github.com/Jaluanda/PrakTCC-2020</a:t>
            </a:r>
          </a:p>
        </p:txBody>
      </p:sp>
      <p:sp>
        <p:nvSpPr>
          <p:cNvPr id="10" name="Tampungan Teks 6">
            <a:extLst>
              <a:ext uri="{FF2B5EF4-FFF2-40B4-BE49-F238E27FC236}">
                <a16:creationId xmlns:a16="http://schemas.microsoft.com/office/drawing/2014/main" id="{96C50AF4-C645-434C-8E69-ACED9A6A132D}"/>
              </a:ext>
            </a:extLst>
          </p:cNvPr>
          <p:cNvSpPr txBox="1">
            <a:spLocks/>
          </p:cNvSpPr>
          <p:nvPr/>
        </p:nvSpPr>
        <p:spPr>
          <a:xfrm>
            <a:off x="222176" y="878792"/>
            <a:ext cx="8504635" cy="517341"/>
          </a:xfrm>
          <a:prstGeom prst="rect">
            <a:avLst/>
          </a:prstGeom>
        </p:spPr>
        <p:txBody>
          <a:bodyPr rtlCol="0"/>
          <a:lstStyle>
            <a:lvl1pPr marL="200025" indent="-200025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7194" indent="-207169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0721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7244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07269" indent="-200025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sz="1600" dirty="0"/>
              <a:t>Perhatikan aturan mengenai laporan </a:t>
            </a:r>
            <a:r>
              <a:rPr lang="id-ID" sz="1600" dirty="0" err="1"/>
              <a:t>project</a:t>
            </a:r>
            <a:r>
              <a:rPr lang="id-ID" sz="1600" dirty="0"/>
              <a:t> akhir yang telah dibuat oleh tim koordinator </a:t>
            </a:r>
            <a:r>
              <a:rPr lang="id-ID" sz="1600" dirty="0" err="1"/>
              <a:t>Prak</a:t>
            </a:r>
            <a:r>
              <a:rPr lang="id-ID" sz="1600" dirty="0"/>
              <a:t>. Teknologi </a:t>
            </a:r>
            <a:r>
              <a:rPr lang="id-ID" sz="1600" dirty="0" err="1"/>
              <a:t>Cloud</a:t>
            </a:r>
            <a:r>
              <a:rPr lang="id-ID" sz="1600" dirty="0"/>
              <a:t> </a:t>
            </a:r>
            <a:r>
              <a:rPr lang="id-ID" sz="1600" dirty="0" err="1"/>
              <a:t>Computing</a:t>
            </a:r>
            <a:r>
              <a:rPr lang="id-ID" sz="1600" dirty="0"/>
              <a:t> berikut ini</a:t>
            </a:r>
          </a:p>
        </p:txBody>
      </p:sp>
    </p:spTree>
    <p:extLst>
      <p:ext uri="{BB962C8B-B14F-4D97-AF65-F5344CB8AC3E}">
        <p14:creationId xmlns:p14="http://schemas.microsoft.com/office/powerpoint/2010/main" val="2888643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372D59F-E459-41DB-985E-2CF08A5D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sz="2800" dirty="0">
                <a:latin typeface="Ubuntu Condensed" panose="020B0506030602030204" pitchFamily="34" charset="0"/>
              </a:rPr>
              <a:t>TIMELINE PRAKTIKUM TEKNOLOGI CLOUD COMPUTING</a:t>
            </a:r>
          </a:p>
        </p:txBody>
      </p:sp>
      <p:sp>
        <p:nvSpPr>
          <p:cNvPr id="68" name="Tampungan Teks 67">
            <a:extLst>
              <a:ext uri="{FF2B5EF4-FFF2-40B4-BE49-F238E27FC236}">
                <a16:creationId xmlns:a16="http://schemas.microsoft.com/office/drawing/2014/main" id="{FA73531D-BDF3-4C9D-B4DE-8A7074CC6D1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24365" y="1003829"/>
            <a:ext cx="8504635" cy="564156"/>
          </a:xfrm>
        </p:spPr>
        <p:txBody>
          <a:bodyPr rtlCol="0"/>
          <a:lstStyle/>
          <a:p>
            <a:pPr rtl="0"/>
            <a:r>
              <a:rPr lang="id-ID" sz="1600" dirty="0"/>
              <a:t>Rencana pembelajaran praktikum setelah UTS</a:t>
            </a:r>
          </a:p>
          <a:p>
            <a:pPr rtl="0"/>
            <a:r>
              <a:rPr lang="id-ID" sz="1100" b="1" dirty="0"/>
              <a:t>*dapat berubah sewaktu-waktu menyesuaikan kondisi</a:t>
            </a:r>
          </a:p>
          <a:p>
            <a:pPr rtl="0"/>
            <a:endParaRPr lang="id-ID" dirty="0"/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93838E21-DCBD-4BF3-A56B-1B0AC1845A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62981" y="3914213"/>
            <a:ext cx="414881" cy="151332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2020</a:t>
            </a:r>
          </a:p>
        </p:txBody>
      </p:sp>
      <p:sp>
        <p:nvSpPr>
          <p:cNvPr id="6" name="Tampungan Teks 5">
            <a:extLst>
              <a:ext uri="{FF2B5EF4-FFF2-40B4-BE49-F238E27FC236}">
                <a16:creationId xmlns:a16="http://schemas.microsoft.com/office/drawing/2014/main" id="{47257058-2973-4B53-836C-41233BC0D27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/>
          <a:p>
            <a:pPr rtl="0"/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</a:t>
            </a:r>
          </a:p>
        </p:txBody>
      </p:sp>
      <p:sp>
        <p:nvSpPr>
          <p:cNvPr id="31" name="Tampungan Teks 30">
            <a:extLst>
              <a:ext uri="{FF2B5EF4-FFF2-40B4-BE49-F238E27FC236}">
                <a16:creationId xmlns:a16="http://schemas.microsoft.com/office/drawing/2014/main" id="{0FBB9E34-9406-4432-A2AA-735C161D6F1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556818" y="2497650"/>
            <a:ext cx="1345406" cy="421481"/>
          </a:xfrm>
          <a:ln>
            <a:noFill/>
          </a:ln>
        </p:spPr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Pert</a:t>
            </a:r>
            <a:r>
              <a:rPr lang="id-ID" dirty="0"/>
              <a:t>emuan</a:t>
            </a:r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Keenam</a:t>
            </a:r>
          </a:p>
        </p:txBody>
      </p:sp>
      <p:sp>
        <p:nvSpPr>
          <p:cNvPr id="32" name="Tampungan Teks 31">
            <a:extLst>
              <a:ext uri="{FF2B5EF4-FFF2-40B4-BE49-F238E27FC236}">
                <a16:creationId xmlns:a16="http://schemas.microsoft.com/office/drawing/2014/main" id="{715D1787-D9EC-42D7-9E58-06C783ACCE5D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588282" y="2724971"/>
            <a:ext cx="1293296" cy="139356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11-13 Maret 2020</a:t>
            </a:r>
          </a:p>
        </p:txBody>
      </p:sp>
      <p:cxnSp>
        <p:nvCxnSpPr>
          <p:cNvPr id="71" name="Konektor Panah Lurus 70" title="Baris Acara Dalam Garis Waktu">
            <a:extLst>
              <a:ext uri="{FF2B5EF4-FFF2-40B4-BE49-F238E27FC236}">
                <a16:creationId xmlns:a16="http://schemas.microsoft.com/office/drawing/2014/main" id="{BBE1F329-A8D2-4C03-9053-8D69618651CB}"/>
              </a:ext>
            </a:extLst>
          </p:cNvPr>
          <p:cNvCxnSpPr>
            <a:cxnSpLocks/>
          </p:cNvCxnSpPr>
          <p:nvPr/>
        </p:nvCxnSpPr>
        <p:spPr>
          <a:xfrm flipH="1">
            <a:off x="1173556" y="2921794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ampungan Teks 7">
            <a:extLst>
              <a:ext uri="{FF2B5EF4-FFF2-40B4-BE49-F238E27FC236}">
                <a16:creationId xmlns:a16="http://schemas.microsoft.com/office/drawing/2014/main" id="{7CCA00F5-B440-406B-A716-A13092CBFC24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12</a:t>
            </a:r>
          </a:p>
        </p:txBody>
      </p:sp>
      <p:sp>
        <p:nvSpPr>
          <p:cNvPr id="9" name="Tampungan Teks 8">
            <a:extLst>
              <a:ext uri="{FF2B5EF4-FFF2-40B4-BE49-F238E27FC236}">
                <a16:creationId xmlns:a16="http://schemas.microsoft.com/office/drawing/2014/main" id="{6DD14BC5-F4CC-4A1D-B722-4B0E3AD084E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13</a:t>
            </a:r>
          </a:p>
        </p:txBody>
      </p:sp>
      <p:sp>
        <p:nvSpPr>
          <p:cNvPr id="11" name="Tampungan Teks 10">
            <a:extLst>
              <a:ext uri="{FF2B5EF4-FFF2-40B4-BE49-F238E27FC236}">
                <a16:creationId xmlns:a16="http://schemas.microsoft.com/office/drawing/2014/main" id="{7BB9576B-97C2-4B6F-8D7A-D3D94B000C9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UTS</a:t>
            </a:r>
          </a:p>
        </p:txBody>
      </p:sp>
      <p:sp>
        <p:nvSpPr>
          <p:cNvPr id="12" name="Tampungan Teks 11">
            <a:extLst>
              <a:ext uri="{FF2B5EF4-FFF2-40B4-BE49-F238E27FC236}">
                <a16:creationId xmlns:a16="http://schemas.microsoft.com/office/drawing/2014/main" id="{DB4DD14B-5E18-42FF-B2F1-6A2CB093836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 rtlCol="0"/>
          <a:lstStyle/>
          <a:p>
            <a:pPr rtl="0"/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APR</a:t>
            </a:r>
          </a:p>
        </p:txBody>
      </p:sp>
      <p:cxnSp>
        <p:nvCxnSpPr>
          <p:cNvPr id="74" name="Konektor Panah Lurus 73" title="Baris Acara Dalam Garis Waktu">
            <a:extLst>
              <a:ext uri="{FF2B5EF4-FFF2-40B4-BE49-F238E27FC236}">
                <a16:creationId xmlns:a16="http://schemas.microsoft.com/office/drawing/2014/main" id="{3D985F57-4828-4F43-9FE0-15EF491E8160}"/>
              </a:ext>
            </a:extLst>
          </p:cNvPr>
          <p:cNvCxnSpPr>
            <a:cxnSpLocks/>
          </p:cNvCxnSpPr>
          <p:nvPr/>
        </p:nvCxnSpPr>
        <p:spPr>
          <a:xfrm rot="10800000" flipH="1">
            <a:off x="1881578" y="3960407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ampungan Teks 30">
            <a:extLst>
              <a:ext uri="{FF2B5EF4-FFF2-40B4-BE49-F238E27FC236}">
                <a16:creationId xmlns:a16="http://schemas.microsoft.com/office/drawing/2014/main" id="{787813E1-07C6-496D-9E59-D41AD3127AD9}"/>
              </a:ext>
            </a:extLst>
          </p:cNvPr>
          <p:cNvSpPr txBox="1">
            <a:spLocks/>
          </p:cNvSpPr>
          <p:nvPr/>
        </p:nvSpPr>
        <p:spPr>
          <a:xfrm>
            <a:off x="961231" y="4602976"/>
            <a:ext cx="1840698" cy="421481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UJIAN TENGAH SEMESTER</a:t>
            </a:r>
          </a:p>
        </p:txBody>
      </p:sp>
      <p:sp>
        <p:nvSpPr>
          <p:cNvPr id="59" name="Tampungan Teks 31">
            <a:extLst>
              <a:ext uri="{FF2B5EF4-FFF2-40B4-BE49-F238E27FC236}">
                <a16:creationId xmlns:a16="http://schemas.microsoft.com/office/drawing/2014/main" id="{A3B6B7DF-5CB5-4DD4-A1FA-3CAD080EA255}"/>
              </a:ext>
            </a:extLst>
          </p:cNvPr>
          <p:cNvSpPr txBox="1">
            <a:spLocks/>
          </p:cNvSpPr>
          <p:nvPr/>
        </p:nvSpPr>
        <p:spPr>
          <a:xfrm>
            <a:off x="1234930" y="4857266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16-29 Maret 2020</a:t>
            </a:r>
          </a:p>
        </p:txBody>
      </p:sp>
      <p:sp>
        <p:nvSpPr>
          <p:cNvPr id="13" name="Tampungan Teks 12">
            <a:extLst>
              <a:ext uri="{FF2B5EF4-FFF2-40B4-BE49-F238E27FC236}">
                <a16:creationId xmlns:a16="http://schemas.microsoft.com/office/drawing/2014/main" id="{F5F410E5-8F7F-4F9E-9FFE-E7BAE98D72F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</a:p>
        </p:txBody>
      </p:sp>
      <p:sp>
        <p:nvSpPr>
          <p:cNvPr id="15" name="Tampungan Teks 14">
            <a:extLst>
              <a:ext uri="{FF2B5EF4-FFF2-40B4-BE49-F238E27FC236}">
                <a16:creationId xmlns:a16="http://schemas.microsoft.com/office/drawing/2014/main" id="{62A8B8B4-43EE-4C8C-A799-7FB8016D3DD0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</a:p>
        </p:txBody>
      </p:sp>
      <p:sp>
        <p:nvSpPr>
          <p:cNvPr id="16" name="Tampungan Teks 15">
            <a:extLst>
              <a:ext uri="{FF2B5EF4-FFF2-40B4-BE49-F238E27FC236}">
                <a16:creationId xmlns:a16="http://schemas.microsoft.com/office/drawing/2014/main" id="{BE55EE5B-B6FB-4321-9477-52192E27D65C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C93FB8A9-9620-42A8-A149-00CC0FC29CF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</a:p>
        </p:txBody>
      </p:sp>
      <p:sp>
        <p:nvSpPr>
          <p:cNvPr id="60" name="Tampungan Teks 30">
            <a:extLst>
              <a:ext uri="{FF2B5EF4-FFF2-40B4-BE49-F238E27FC236}">
                <a16:creationId xmlns:a16="http://schemas.microsoft.com/office/drawing/2014/main" id="{518ED7A4-3142-4C1B-8706-E6F9BDA12CD4}"/>
              </a:ext>
            </a:extLst>
          </p:cNvPr>
          <p:cNvSpPr txBox="1">
            <a:spLocks/>
          </p:cNvSpPr>
          <p:nvPr/>
        </p:nvSpPr>
        <p:spPr>
          <a:xfrm>
            <a:off x="2254925" y="2339055"/>
            <a:ext cx="1345406" cy="582739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Pertemuan Ketujuh dan </a:t>
            </a:r>
            <a:r>
              <a:rPr lang="id-ID" sz="1200" dirty="0" err="1"/>
              <a:t>Progress</a:t>
            </a:r>
            <a:r>
              <a:rPr lang="id-ID" sz="1200" dirty="0"/>
              <a:t> Project</a:t>
            </a:r>
          </a:p>
        </p:txBody>
      </p:sp>
      <p:sp>
        <p:nvSpPr>
          <p:cNvPr id="61" name="Tampungan Teks 31">
            <a:extLst>
              <a:ext uri="{FF2B5EF4-FFF2-40B4-BE49-F238E27FC236}">
                <a16:creationId xmlns:a16="http://schemas.microsoft.com/office/drawing/2014/main" id="{ADF4B596-4378-464E-8BA9-FB6ADF27D160}"/>
              </a:ext>
            </a:extLst>
          </p:cNvPr>
          <p:cNvSpPr txBox="1">
            <a:spLocks/>
          </p:cNvSpPr>
          <p:nvPr/>
        </p:nvSpPr>
        <p:spPr>
          <a:xfrm>
            <a:off x="2307035" y="2730215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1-3 April 2020 </a:t>
            </a:r>
          </a:p>
        </p:txBody>
      </p:sp>
      <p:cxnSp>
        <p:nvCxnSpPr>
          <p:cNvPr id="72" name="Konektor Panah Lurus 71" title="Baris Acara Dalam Garis Waktu">
            <a:extLst>
              <a:ext uri="{FF2B5EF4-FFF2-40B4-BE49-F238E27FC236}">
                <a16:creationId xmlns:a16="http://schemas.microsoft.com/office/drawing/2014/main" id="{8C361AC5-6734-49E5-8506-3F22C2DF6856}"/>
              </a:ext>
            </a:extLst>
          </p:cNvPr>
          <p:cNvCxnSpPr>
            <a:cxnSpLocks/>
          </p:cNvCxnSpPr>
          <p:nvPr/>
        </p:nvCxnSpPr>
        <p:spPr>
          <a:xfrm flipH="1">
            <a:off x="2937647" y="2960036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ampungan Teks 16">
            <a:extLst>
              <a:ext uri="{FF2B5EF4-FFF2-40B4-BE49-F238E27FC236}">
                <a16:creationId xmlns:a16="http://schemas.microsoft.com/office/drawing/2014/main" id="{5D9E0D54-DF90-4CE3-B2EF-54C50783B7C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</a:t>
            </a:r>
          </a:p>
        </p:txBody>
      </p:sp>
      <p:sp>
        <p:nvSpPr>
          <p:cNvPr id="18" name="Tampungan Teks 17">
            <a:extLst>
              <a:ext uri="{FF2B5EF4-FFF2-40B4-BE49-F238E27FC236}">
                <a16:creationId xmlns:a16="http://schemas.microsoft.com/office/drawing/2014/main" id="{2CCC6E1D-9B5C-4276-A7D2-B86F661B7D47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</a:p>
        </p:txBody>
      </p:sp>
      <p:sp>
        <p:nvSpPr>
          <p:cNvPr id="19" name="Tampungan Teks 18">
            <a:extLst>
              <a:ext uri="{FF2B5EF4-FFF2-40B4-BE49-F238E27FC236}">
                <a16:creationId xmlns:a16="http://schemas.microsoft.com/office/drawing/2014/main" id="{645EDCB7-4237-4A5E-9B93-7DD3CD3C4FF5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15</a:t>
            </a:r>
          </a:p>
        </p:txBody>
      </p:sp>
      <p:cxnSp>
        <p:nvCxnSpPr>
          <p:cNvPr id="75" name="Konektor Panah Lurus 74" title="Baris Acara Dalam Garis Waktu">
            <a:extLst>
              <a:ext uri="{FF2B5EF4-FFF2-40B4-BE49-F238E27FC236}">
                <a16:creationId xmlns:a16="http://schemas.microsoft.com/office/drawing/2014/main" id="{40DC3788-4E8E-4F3D-BD1E-8EFA13B0705B}"/>
              </a:ext>
            </a:extLst>
          </p:cNvPr>
          <p:cNvCxnSpPr>
            <a:cxnSpLocks/>
          </p:cNvCxnSpPr>
          <p:nvPr/>
        </p:nvCxnSpPr>
        <p:spPr>
          <a:xfrm rot="10800000" flipH="1">
            <a:off x="4005646" y="3936908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ampungan Teks 30">
            <a:extLst>
              <a:ext uri="{FF2B5EF4-FFF2-40B4-BE49-F238E27FC236}">
                <a16:creationId xmlns:a16="http://schemas.microsoft.com/office/drawing/2014/main" id="{86B6D762-C9DD-4996-B05F-20E8C744D387}"/>
              </a:ext>
            </a:extLst>
          </p:cNvPr>
          <p:cNvSpPr txBox="1">
            <a:spLocks/>
          </p:cNvSpPr>
          <p:nvPr/>
        </p:nvSpPr>
        <p:spPr>
          <a:xfrm>
            <a:off x="3368263" y="4602976"/>
            <a:ext cx="1345406" cy="394690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Pertemuan Kedelapan</a:t>
            </a:r>
          </a:p>
        </p:txBody>
      </p:sp>
      <p:sp>
        <p:nvSpPr>
          <p:cNvPr id="63" name="Tampungan Teks 31">
            <a:extLst>
              <a:ext uri="{FF2B5EF4-FFF2-40B4-BE49-F238E27FC236}">
                <a16:creationId xmlns:a16="http://schemas.microsoft.com/office/drawing/2014/main" id="{096832AE-2EF2-4535-996B-35001117AE74}"/>
              </a:ext>
            </a:extLst>
          </p:cNvPr>
          <p:cNvSpPr txBox="1">
            <a:spLocks/>
          </p:cNvSpPr>
          <p:nvPr/>
        </p:nvSpPr>
        <p:spPr>
          <a:xfrm>
            <a:off x="3403882" y="4857266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8-10 April 2020</a:t>
            </a:r>
          </a:p>
        </p:txBody>
      </p:sp>
      <p:cxnSp>
        <p:nvCxnSpPr>
          <p:cNvPr id="76" name="Konektor Panah Lurus 75" title="Baris Acara Dalam Garis Waktu">
            <a:extLst>
              <a:ext uri="{FF2B5EF4-FFF2-40B4-BE49-F238E27FC236}">
                <a16:creationId xmlns:a16="http://schemas.microsoft.com/office/drawing/2014/main" id="{EB858692-F88E-43A4-8B27-E23B8AC17249}"/>
              </a:ext>
            </a:extLst>
          </p:cNvPr>
          <p:cNvCxnSpPr>
            <a:cxnSpLocks/>
          </p:cNvCxnSpPr>
          <p:nvPr/>
        </p:nvCxnSpPr>
        <p:spPr>
          <a:xfrm rot="10800000" flipH="1">
            <a:off x="5775703" y="3932064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ampungan Teks 30">
            <a:extLst>
              <a:ext uri="{FF2B5EF4-FFF2-40B4-BE49-F238E27FC236}">
                <a16:creationId xmlns:a16="http://schemas.microsoft.com/office/drawing/2014/main" id="{926B0AAB-FFB2-4EF7-823F-9CC4BE3F9038}"/>
              </a:ext>
            </a:extLst>
          </p:cNvPr>
          <p:cNvSpPr txBox="1">
            <a:spLocks/>
          </p:cNvSpPr>
          <p:nvPr/>
        </p:nvSpPr>
        <p:spPr>
          <a:xfrm>
            <a:off x="5492331" y="4616280"/>
            <a:ext cx="1345406" cy="421481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Presentasi Project Susulan</a:t>
            </a:r>
          </a:p>
        </p:txBody>
      </p:sp>
      <p:sp>
        <p:nvSpPr>
          <p:cNvPr id="67" name="Tampungan Teks 31">
            <a:extLst>
              <a:ext uri="{FF2B5EF4-FFF2-40B4-BE49-F238E27FC236}">
                <a16:creationId xmlns:a16="http://schemas.microsoft.com/office/drawing/2014/main" id="{8CD2E1AD-1EB5-4624-9837-0D937266EA13}"/>
              </a:ext>
            </a:extLst>
          </p:cNvPr>
          <p:cNvSpPr txBox="1">
            <a:spLocks/>
          </p:cNvSpPr>
          <p:nvPr/>
        </p:nvSpPr>
        <p:spPr>
          <a:xfrm>
            <a:off x="5518386" y="5024457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29 April – 1 Mei</a:t>
            </a:r>
          </a:p>
        </p:txBody>
      </p:sp>
      <p:sp>
        <p:nvSpPr>
          <p:cNvPr id="29" name="Tampungan Teks 28">
            <a:extLst>
              <a:ext uri="{FF2B5EF4-FFF2-40B4-BE49-F238E27FC236}">
                <a16:creationId xmlns:a16="http://schemas.microsoft.com/office/drawing/2014/main" id="{AF84C149-B9E1-4CEB-AC25-65E5E0C9ECDB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 rtlCol="0"/>
          <a:lstStyle/>
          <a:p>
            <a:pPr rtl="0"/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JUN</a:t>
            </a:r>
          </a:p>
        </p:txBody>
      </p:sp>
      <p:sp>
        <p:nvSpPr>
          <p:cNvPr id="64" name="Tampungan Teks 30">
            <a:extLst>
              <a:ext uri="{FF2B5EF4-FFF2-40B4-BE49-F238E27FC236}">
                <a16:creationId xmlns:a16="http://schemas.microsoft.com/office/drawing/2014/main" id="{3BF16A02-C583-41A6-B28D-1DA71C3D603B}"/>
              </a:ext>
            </a:extLst>
          </p:cNvPr>
          <p:cNvSpPr txBox="1">
            <a:spLocks/>
          </p:cNvSpPr>
          <p:nvPr/>
        </p:nvSpPr>
        <p:spPr>
          <a:xfrm>
            <a:off x="4355149" y="2471932"/>
            <a:ext cx="1345406" cy="421481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Presentasi Project</a:t>
            </a:r>
          </a:p>
        </p:txBody>
      </p:sp>
      <p:sp>
        <p:nvSpPr>
          <p:cNvPr id="65" name="Tampungan Teks 31">
            <a:extLst>
              <a:ext uri="{FF2B5EF4-FFF2-40B4-BE49-F238E27FC236}">
                <a16:creationId xmlns:a16="http://schemas.microsoft.com/office/drawing/2014/main" id="{F168CAA8-0A9E-4AEE-82FE-9F30480DEA54}"/>
              </a:ext>
            </a:extLst>
          </p:cNvPr>
          <p:cNvSpPr txBox="1">
            <a:spLocks/>
          </p:cNvSpPr>
          <p:nvPr/>
        </p:nvSpPr>
        <p:spPr>
          <a:xfrm>
            <a:off x="4381204" y="2726222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15-17 April 2020</a:t>
            </a:r>
          </a:p>
        </p:txBody>
      </p:sp>
      <p:sp>
        <p:nvSpPr>
          <p:cNvPr id="30" name="Tampungan Teks 29">
            <a:extLst>
              <a:ext uri="{FF2B5EF4-FFF2-40B4-BE49-F238E27FC236}">
                <a16:creationId xmlns:a16="http://schemas.microsoft.com/office/drawing/2014/main" id="{1182FFC2-5425-4688-B728-F2248AC174BD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 rtlCol="0"/>
          <a:lstStyle/>
          <a:p>
            <a:pPr rtl="0"/>
            <a:r>
              <a:rPr lang="id-ID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UAS</a:t>
            </a:r>
          </a:p>
        </p:txBody>
      </p:sp>
      <p:grpSp>
        <p:nvGrpSpPr>
          <p:cNvPr id="33" name="Grup 32" title="Baris Bulan Garis Waktu">
            <a:extLst>
              <a:ext uri="{FF2B5EF4-FFF2-40B4-BE49-F238E27FC236}">
                <a16:creationId xmlns:a16="http://schemas.microsoft.com/office/drawing/2014/main" id="{AFD09076-D1F6-4F08-8939-1F1577E5A1AC}"/>
              </a:ext>
            </a:extLst>
          </p:cNvPr>
          <p:cNvGrpSpPr/>
          <p:nvPr/>
        </p:nvGrpSpPr>
        <p:grpSpPr>
          <a:xfrm>
            <a:off x="465535" y="3706643"/>
            <a:ext cx="8142259" cy="116176"/>
            <a:chOff x="620713" y="3799174"/>
            <a:chExt cx="10856345" cy="154901"/>
          </a:xfrm>
        </p:grpSpPr>
        <p:cxnSp>
          <p:nvCxnSpPr>
            <p:cNvPr id="34" name="Konektor Lurus 33">
              <a:extLst>
                <a:ext uri="{FF2B5EF4-FFF2-40B4-BE49-F238E27FC236}">
                  <a16:creationId xmlns:a16="http://schemas.microsoft.com/office/drawing/2014/main" id="{1851F931-A22B-44AA-B078-8F13276740C5}"/>
                </a:ext>
              </a:extLst>
            </p:cNvPr>
            <p:cNvCxnSpPr>
              <a:stCxn id="6" idx="2"/>
              <a:endCxn id="5" idx="0"/>
            </p:cNvCxnSpPr>
            <p:nvPr/>
          </p:nvCxnSpPr>
          <p:spPr>
            <a:xfrm>
              <a:off x="620713" y="3799174"/>
              <a:ext cx="6516" cy="153386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Konektor Lurus 34">
              <a:extLst>
                <a:ext uri="{FF2B5EF4-FFF2-40B4-BE49-F238E27FC236}">
                  <a16:creationId xmlns:a16="http://schemas.microsoft.com/office/drawing/2014/main" id="{653A16F3-2319-4900-94E3-2D1EE11FE250}"/>
                </a:ext>
              </a:extLst>
            </p:cNvPr>
            <p:cNvCxnSpPr/>
            <p:nvPr/>
          </p:nvCxnSpPr>
          <p:spPr>
            <a:xfrm>
              <a:off x="109272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Konektor Lurus 35">
              <a:extLst>
                <a:ext uri="{FF2B5EF4-FFF2-40B4-BE49-F238E27FC236}">
                  <a16:creationId xmlns:a16="http://schemas.microsoft.com/office/drawing/2014/main" id="{44FC807E-B2A8-4953-AA5C-6D49F5FE3128}"/>
                </a:ext>
              </a:extLst>
            </p:cNvPr>
            <p:cNvCxnSpPr/>
            <p:nvPr/>
          </p:nvCxnSpPr>
          <p:spPr>
            <a:xfrm>
              <a:off x="156474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Konektor Lurus 36">
              <a:extLst>
                <a:ext uri="{FF2B5EF4-FFF2-40B4-BE49-F238E27FC236}">
                  <a16:creationId xmlns:a16="http://schemas.microsoft.com/office/drawing/2014/main" id="{62129982-9661-4201-A7A9-D830435CAF7C}"/>
                </a:ext>
              </a:extLst>
            </p:cNvPr>
            <p:cNvCxnSpPr/>
            <p:nvPr/>
          </p:nvCxnSpPr>
          <p:spPr>
            <a:xfrm>
              <a:off x="203675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Konektor Lurus 37">
              <a:extLst>
                <a:ext uri="{FF2B5EF4-FFF2-40B4-BE49-F238E27FC236}">
                  <a16:creationId xmlns:a16="http://schemas.microsoft.com/office/drawing/2014/main" id="{8EC9CA8C-382D-4780-857E-7923D6612296}"/>
                </a:ext>
              </a:extLst>
            </p:cNvPr>
            <p:cNvCxnSpPr/>
            <p:nvPr/>
          </p:nvCxnSpPr>
          <p:spPr>
            <a:xfrm>
              <a:off x="250877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Konektor Lurus 38">
              <a:extLst>
                <a:ext uri="{FF2B5EF4-FFF2-40B4-BE49-F238E27FC236}">
                  <a16:creationId xmlns:a16="http://schemas.microsoft.com/office/drawing/2014/main" id="{55124F5F-0D19-4683-ABFD-3276BD8C0D2A}"/>
                </a:ext>
              </a:extLst>
            </p:cNvPr>
            <p:cNvCxnSpPr/>
            <p:nvPr/>
          </p:nvCxnSpPr>
          <p:spPr>
            <a:xfrm>
              <a:off x="298078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Konektor Lurus 39">
              <a:extLst>
                <a:ext uri="{FF2B5EF4-FFF2-40B4-BE49-F238E27FC236}">
                  <a16:creationId xmlns:a16="http://schemas.microsoft.com/office/drawing/2014/main" id="{33740EF7-5BAA-4406-9463-F2DBFE3F1764}"/>
                </a:ext>
              </a:extLst>
            </p:cNvPr>
            <p:cNvCxnSpPr/>
            <p:nvPr/>
          </p:nvCxnSpPr>
          <p:spPr>
            <a:xfrm>
              <a:off x="345280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Konektor Lurus 40">
              <a:extLst>
                <a:ext uri="{FF2B5EF4-FFF2-40B4-BE49-F238E27FC236}">
                  <a16:creationId xmlns:a16="http://schemas.microsoft.com/office/drawing/2014/main" id="{4E722C75-9D4B-4ACF-8624-346EBA52AB0C}"/>
                </a:ext>
              </a:extLst>
            </p:cNvPr>
            <p:cNvCxnSpPr/>
            <p:nvPr/>
          </p:nvCxnSpPr>
          <p:spPr>
            <a:xfrm>
              <a:off x="392481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Konektor Lurus 41">
              <a:extLst>
                <a:ext uri="{FF2B5EF4-FFF2-40B4-BE49-F238E27FC236}">
                  <a16:creationId xmlns:a16="http://schemas.microsoft.com/office/drawing/2014/main" id="{2D341D20-3335-4187-B094-E72F119FBFA6}"/>
                </a:ext>
              </a:extLst>
            </p:cNvPr>
            <p:cNvCxnSpPr/>
            <p:nvPr/>
          </p:nvCxnSpPr>
          <p:spPr>
            <a:xfrm>
              <a:off x="439683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Konektor Lurus 42">
              <a:extLst>
                <a:ext uri="{FF2B5EF4-FFF2-40B4-BE49-F238E27FC236}">
                  <a16:creationId xmlns:a16="http://schemas.microsoft.com/office/drawing/2014/main" id="{3BA093FB-4616-49E8-A8CB-7A95CC81F7BF}"/>
                </a:ext>
              </a:extLst>
            </p:cNvPr>
            <p:cNvCxnSpPr/>
            <p:nvPr/>
          </p:nvCxnSpPr>
          <p:spPr>
            <a:xfrm>
              <a:off x="486884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Konektor Lurus 43">
              <a:extLst>
                <a:ext uri="{FF2B5EF4-FFF2-40B4-BE49-F238E27FC236}">
                  <a16:creationId xmlns:a16="http://schemas.microsoft.com/office/drawing/2014/main" id="{2237583E-E0FF-431F-AEFC-A3E007B41FEF}"/>
                </a:ext>
              </a:extLst>
            </p:cNvPr>
            <p:cNvCxnSpPr/>
            <p:nvPr/>
          </p:nvCxnSpPr>
          <p:spPr>
            <a:xfrm>
              <a:off x="5340862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Konektor Lurus 44">
              <a:extLst>
                <a:ext uri="{FF2B5EF4-FFF2-40B4-BE49-F238E27FC236}">
                  <a16:creationId xmlns:a16="http://schemas.microsoft.com/office/drawing/2014/main" id="{C8CC9F1D-9948-435E-B101-CE530C3C415D}"/>
                </a:ext>
              </a:extLst>
            </p:cNvPr>
            <p:cNvCxnSpPr/>
            <p:nvPr/>
          </p:nvCxnSpPr>
          <p:spPr>
            <a:xfrm>
              <a:off x="5812877" y="3799174"/>
              <a:ext cx="1" cy="154901"/>
            </a:xfrm>
            <a:prstGeom prst="line">
              <a:avLst/>
            </a:prstGeom>
            <a:ln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Konektor Lurus 45">
              <a:extLst>
                <a:ext uri="{FF2B5EF4-FFF2-40B4-BE49-F238E27FC236}">
                  <a16:creationId xmlns:a16="http://schemas.microsoft.com/office/drawing/2014/main" id="{FDED2865-67EC-4583-B0BC-2A7549CA14FE}"/>
                </a:ext>
              </a:extLst>
            </p:cNvPr>
            <p:cNvCxnSpPr/>
            <p:nvPr/>
          </p:nvCxnSpPr>
          <p:spPr>
            <a:xfrm>
              <a:off x="628489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Konektor Lurus 46">
              <a:extLst>
                <a:ext uri="{FF2B5EF4-FFF2-40B4-BE49-F238E27FC236}">
                  <a16:creationId xmlns:a16="http://schemas.microsoft.com/office/drawing/2014/main" id="{78E72E4E-F5B7-469D-9C2A-54960B3814DA}"/>
                </a:ext>
              </a:extLst>
            </p:cNvPr>
            <p:cNvCxnSpPr/>
            <p:nvPr/>
          </p:nvCxnSpPr>
          <p:spPr>
            <a:xfrm>
              <a:off x="675690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Konektor Lurus 47">
              <a:extLst>
                <a:ext uri="{FF2B5EF4-FFF2-40B4-BE49-F238E27FC236}">
                  <a16:creationId xmlns:a16="http://schemas.microsoft.com/office/drawing/2014/main" id="{F2A5CFE2-8B3A-4FE1-B4D5-A3C1CDD0D60B}"/>
                </a:ext>
              </a:extLst>
            </p:cNvPr>
            <p:cNvCxnSpPr/>
            <p:nvPr/>
          </p:nvCxnSpPr>
          <p:spPr>
            <a:xfrm>
              <a:off x="722892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Konektor Lurus 48">
              <a:extLst>
                <a:ext uri="{FF2B5EF4-FFF2-40B4-BE49-F238E27FC236}">
                  <a16:creationId xmlns:a16="http://schemas.microsoft.com/office/drawing/2014/main" id="{D8945B65-A1FD-4893-8E5B-694EBE6ABE48}"/>
                </a:ext>
              </a:extLst>
            </p:cNvPr>
            <p:cNvCxnSpPr/>
            <p:nvPr/>
          </p:nvCxnSpPr>
          <p:spPr>
            <a:xfrm>
              <a:off x="770093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Konektor Lurus 49">
              <a:extLst>
                <a:ext uri="{FF2B5EF4-FFF2-40B4-BE49-F238E27FC236}">
                  <a16:creationId xmlns:a16="http://schemas.microsoft.com/office/drawing/2014/main" id="{69559BBA-B1D3-41F3-BCBE-CB4BB933EEA0}"/>
                </a:ext>
              </a:extLst>
            </p:cNvPr>
            <p:cNvCxnSpPr/>
            <p:nvPr/>
          </p:nvCxnSpPr>
          <p:spPr>
            <a:xfrm>
              <a:off x="817295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Konektor Lurus 50">
              <a:extLst>
                <a:ext uri="{FF2B5EF4-FFF2-40B4-BE49-F238E27FC236}">
                  <a16:creationId xmlns:a16="http://schemas.microsoft.com/office/drawing/2014/main" id="{03F8D889-DFE8-4946-8A9F-E89EBA86CE55}"/>
                </a:ext>
              </a:extLst>
            </p:cNvPr>
            <p:cNvCxnSpPr/>
            <p:nvPr/>
          </p:nvCxnSpPr>
          <p:spPr>
            <a:xfrm>
              <a:off x="864496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Konektor Lurus 51">
              <a:extLst>
                <a:ext uri="{FF2B5EF4-FFF2-40B4-BE49-F238E27FC236}">
                  <a16:creationId xmlns:a16="http://schemas.microsoft.com/office/drawing/2014/main" id="{899FC3E1-760C-485D-A894-659E36DBFBA0}"/>
                </a:ext>
              </a:extLst>
            </p:cNvPr>
            <p:cNvCxnSpPr/>
            <p:nvPr/>
          </p:nvCxnSpPr>
          <p:spPr>
            <a:xfrm>
              <a:off x="911698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Konektor Lurus 52">
              <a:extLst>
                <a:ext uri="{FF2B5EF4-FFF2-40B4-BE49-F238E27FC236}">
                  <a16:creationId xmlns:a16="http://schemas.microsoft.com/office/drawing/2014/main" id="{FC2AD8BF-2DAB-46F3-9334-006C0E601416}"/>
                </a:ext>
              </a:extLst>
            </p:cNvPr>
            <p:cNvCxnSpPr/>
            <p:nvPr/>
          </p:nvCxnSpPr>
          <p:spPr>
            <a:xfrm>
              <a:off x="958899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Konektor Lurus 53">
              <a:extLst>
                <a:ext uri="{FF2B5EF4-FFF2-40B4-BE49-F238E27FC236}">
                  <a16:creationId xmlns:a16="http://schemas.microsoft.com/office/drawing/2014/main" id="{F3ECD0E7-AEC7-4FC2-AD8C-FD1309F9C4A9}"/>
                </a:ext>
              </a:extLst>
            </p:cNvPr>
            <p:cNvCxnSpPr/>
            <p:nvPr/>
          </p:nvCxnSpPr>
          <p:spPr>
            <a:xfrm>
              <a:off x="1006101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Konektor Lurus 54">
              <a:extLst>
                <a:ext uri="{FF2B5EF4-FFF2-40B4-BE49-F238E27FC236}">
                  <a16:creationId xmlns:a16="http://schemas.microsoft.com/office/drawing/2014/main" id="{D7C5386D-5D43-4282-AB46-61FD65332554}"/>
                </a:ext>
              </a:extLst>
            </p:cNvPr>
            <p:cNvCxnSpPr/>
            <p:nvPr/>
          </p:nvCxnSpPr>
          <p:spPr>
            <a:xfrm>
              <a:off x="1053302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Konektor Lurus 55">
              <a:extLst>
                <a:ext uri="{FF2B5EF4-FFF2-40B4-BE49-F238E27FC236}">
                  <a16:creationId xmlns:a16="http://schemas.microsoft.com/office/drawing/2014/main" id="{70974A3F-6B41-4413-8B89-13F538C736F8}"/>
                </a:ext>
              </a:extLst>
            </p:cNvPr>
            <p:cNvCxnSpPr/>
            <p:nvPr/>
          </p:nvCxnSpPr>
          <p:spPr>
            <a:xfrm>
              <a:off x="11005042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Konektor Lurus 56">
              <a:extLst>
                <a:ext uri="{FF2B5EF4-FFF2-40B4-BE49-F238E27FC236}">
                  <a16:creationId xmlns:a16="http://schemas.microsoft.com/office/drawing/2014/main" id="{8ABC7720-8A37-473F-B4FC-E67552008163}"/>
                </a:ext>
              </a:extLst>
            </p:cNvPr>
            <p:cNvCxnSpPr/>
            <p:nvPr/>
          </p:nvCxnSpPr>
          <p:spPr>
            <a:xfrm>
              <a:off x="11477057" y="3799174"/>
              <a:ext cx="1" cy="154901"/>
            </a:xfrm>
            <a:prstGeom prst="line">
              <a:avLst/>
            </a:prstGeom>
            <a:ln w="3175">
              <a:solidFill>
                <a:schemeClr val="accent1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649B9F8F-4732-4438-9D9E-2501EE5F0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B73C415-D670-4716-A5EC-CC4D52CA2BAC}" type="slidenum">
              <a:rPr lang="id-ID" smtClean="0"/>
              <a:pPr rtl="0"/>
              <a:t>7</a:t>
            </a:fld>
            <a:endParaRPr lang="id-ID" dirty="0"/>
          </a:p>
        </p:txBody>
      </p:sp>
      <p:sp>
        <p:nvSpPr>
          <p:cNvPr id="80" name="Tampungan Teks 79">
            <a:extLst>
              <a:ext uri="{FF2B5EF4-FFF2-40B4-BE49-F238E27FC236}">
                <a16:creationId xmlns:a16="http://schemas.microsoft.com/office/drawing/2014/main" id="{3E7598F0-F5B2-4C0C-BFB2-5BE5E6AAFE3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id-ID" dirty="0"/>
              <a:t>11</a:t>
            </a:r>
            <a:endParaRPr lang="en-ID" dirty="0"/>
          </a:p>
        </p:txBody>
      </p:sp>
      <p:sp>
        <p:nvSpPr>
          <p:cNvPr id="84" name="Tampungan Teks 83">
            <a:extLst>
              <a:ext uri="{FF2B5EF4-FFF2-40B4-BE49-F238E27FC236}">
                <a16:creationId xmlns:a16="http://schemas.microsoft.com/office/drawing/2014/main" id="{717739B4-0562-4D6A-8476-4FE97F10B267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id-ID" dirty="0"/>
              <a:t>16</a:t>
            </a:r>
            <a:endParaRPr lang="en-ID" dirty="0"/>
          </a:p>
        </p:txBody>
      </p:sp>
      <p:sp>
        <p:nvSpPr>
          <p:cNvPr id="86" name="Tampungan Teks 85">
            <a:extLst>
              <a:ext uri="{FF2B5EF4-FFF2-40B4-BE49-F238E27FC236}">
                <a16:creationId xmlns:a16="http://schemas.microsoft.com/office/drawing/2014/main" id="{3DD6D3BF-3519-4ECD-8A1F-CA586B9ED9EB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id-ID" dirty="0"/>
              <a:t>17</a:t>
            </a:r>
            <a:endParaRPr lang="en-ID" dirty="0"/>
          </a:p>
        </p:txBody>
      </p:sp>
      <p:sp>
        <p:nvSpPr>
          <p:cNvPr id="88" name="Tampungan Teks 87">
            <a:extLst>
              <a:ext uri="{FF2B5EF4-FFF2-40B4-BE49-F238E27FC236}">
                <a16:creationId xmlns:a16="http://schemas.microsoft.com/office/drawing/2014/main" id="{710E41CB-9DCC-40FA-860A-ED6D09989BE9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id-ID" dirty="0"/>
              <a:t>29</a:t>
            </a:r>
            <a:endParaRPr lang="en-ID" dirty="0"/>
          </a:p>
        </p:txBody>
      </p:sp>
      <p:sp>
        <p:nvSpPr>
          <p:cNvPr id="90" name="Tampungan Teks 89">
            <a:extLst>
              <a:ext uri="{FF2B5EF4-FFF2-40B4-BE49-F238E27FC236}">
                <a16:creationId xmlns:a16="http://schemas.microsoft.com/office/drawing/2014/main" id="{A40346E2-1726-4323-8FD8-049B411614FC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id-ID" dirty="0"/>
              <a:t>30</a:t>
            </a:r>
            <a:endParaRPr lang="en-ID" dirty="0"/>
          </a:p>
        </p:txBody>
      </p:sp>
      <p:sp>
        <p:nvSpPr>
          <p:cNvPr id="92" name="Tampungan Teks 91">
            <a:extLst>
              <a:ext uri="{FF2B5EF4-FFF2-40B4-BE49-F238E27FC236}">
                <a16:creationId xmlns:a16="http://schemas.microsoft.com/office/drawing/2014/main" id="{B50BBB87-C040-4A82-A8F4-8FD8701F945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id-ID" dirty="0"/>
              <a:t>1 </a:t>
            </a:r>
            <a:r>
              <a:rPr lang="id-ID" b="1" dirty="0"/>
              <a:t>MEI</a:t>
            </a:r>
            <a:endParaRPr lang="en-ID" dirty="0"/>
          </a:p>
        </p:txBody>
      </p:sp>
      <p:sp>
        <p:nvSpPr>
          <p:cNvPr id="94" name="Tampungan Teks 93">
            <a:extLst>
              <a:ext uri="{FF2B5EF4-FFF2-40B4-BE49-F238E27FC236}">
                <a16:creationId xmlns:a16="http://schemas.microsoft.com/office/drawing/2014/main" id="{32BBB1AF-C157-4182-A169-7F4AC391D2C7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r>
              <a:rPr lang="id-ID" dirty="0"/>
              <a:t>6</a:t>
            </a:r>
            <a:endParaRPr lang="en-ID" dirty="0"/>
          </a:p>
        </p:txBody>
      </p:sp>
      <p:sp>
        <p:nvSpPr>
          <p:cNvPr id="96" name="Tampungan Teks 95">
            <a:extLst>
              <a:ext uri="{FF2B5EF4-FFF2-40B4-BE49-F238E27FC236}">
                <a16:creationId xmlns:a16="http://schemas.microsoft.com/office/drawing/2014/main" id="{E68EDA5E-54E2-4A4C-B22E-8C5334DEC19C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id-ID" dirty="0"/>
              <a:t>7</a:t>
            </a:r>
            <a:endParaRPr lang="en-ID" dirty="0"/>
          </a:p>
        </p:txBody>
      </p:sp>
      <p:sp>
        <p:nvSpPr>
          <p:cNvPr id="98" name="Tampungan Teks 97">
            <a:extLst>
              <a:ext uri="{FF2B5EF4-FFF2-40B4-BE49-F238E27FC236}">
                <a16:creationId xmlns:a16="http://schemas.microsoft.com/office/drawing/2014/main" id="{6716E0AE-A0B1-4E58-81FF-BB26BD84C65D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id-ID" dirty="0"/>
              <a:t>8</a:t>
            </a:r>
            <a:endParaRPr lang="en-ID" dirty="0"/>
          </a:p>
        </p:txBody>
      </p:sp>
      <p:sp>
        <p:nvSpPr>
          <p:cNvPr id="100" name="Tampungan Teks 99">
            <a:extLst>
              <a:ext uri="{FF2B5EF4-FFF2-40B4-BE49-F238E27FC236}">
                <a16:creationId xmlns:a16="http://schemas.microsoft.com/office/drawing/2014/main" id="{B7FBC8A3-D36C-448A-B96D-E6EF4F7A0EF3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758111" y="3439505"/>
            <a:ext cx="283369" cy="201776"/>
          </a:xfrm>
        </p:spPr>
        <p:txBody>
          <a:bodyPr/>
          <a:lstStyle/>
          <a:p>
            <a:r>
              <a:rPr lang="id-ID" b="1" dirty="0"/>
              <a:t>LEBARAN</a:t>
            </a:r>
            <a:endParaRPr lang="en-ID" b="1" dirty="0"/>
          </a:p>
        </p:txBody>
      </p:sp>
      <p:cxnSp>
        <p:nvCxnSpPr>
          <p:cNvPr id="101" name="Konektor Panah Lurus 100" title="Baris Acara Dalam Garis Waktu">
            <a:extLst>
              <a:ext uri="{FF2B5EF4-FFF2-40B4-BE49-F238E27FC236}">
                <a16:creationId xmlns:a16="http://schemas.microsoft.com/office/drawing/2014/main" id="{F1F42FBE-B10B-4A67-80B4-4F33F250DEB5}"/>
              </a:ext>
            </a:extLst>
          </p:cNvPr>
          <p:cNvCxnSpPr>
            <a:cxnSpLocks/>
          </p:cNvCxnSpPr>
          <p:nvPr/>
        </p:nvCxnSpPr>
        <p:spPr>
          <a:xfrm flipH="1">
            <a:off x="3297623" y="2960036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Konektor Panah Lurus 101" title="Baris Acara Dalam Garis Waktu">
            <a:extLst>
              <a:ext uri="{FF2B5EF4-FFF2-40B4-BE49-F238E27FC236}">
                <a16:creationId xmlns:a16="http://schemas.microsoft.com/office/drawing/2014/main" id="{5D13C970-C902-48ED-89E7-E0AD1E30FB6B}"/>
              </a:ext>
            </a:extLst>
          </p:cNvPr>
          <p:cNvCxnSpPr>
            <a:cxnSpLocks/>
          </p:cNvCxnSpPr>
          <p:nvPr/>
        </p:nvCxnSpPr>
        <p:spPr>
          <a:xfrm flipH="1">
            <a:off x="2589602" y="2960036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Konektor Panah Lurus 102" title="Baris Acara Dalam Garis Waktu">
            <a:extLst>
              <a:ext uri="{FF2B5EF4-FFF2-40B4-BE49-F238E27FC236}">
                <a16:creationId xmlns:a16="http://schemas.microsoft.com/office/drawing/2014/main" id="{7272BBAB-C315-40C5-A32A-7E4B5A2394CF}"/>
              </a:ext>
            </a:extLst>
          </p:cNvPr>
          <p:cNvCxnSpPr>
            <a:cxnSpLocks/>
          </p:cNvCxnSpPr>
          <p:nvPr/>
        </p:nvCxnSpPr>
        <p:spPr>
          <a:xfrm flipH="1">
            <a:off x="1526258" y="2909395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Konektor Panah Lurus 103" title="Baris Acara Dalam Garis Waktu">
            <a:extLst>
              <a:ext uri="{FF2B5EF4-FFF2-40B4-BE49-F238E27FC236}">
                <a16:creationId xmlns:a16="http://schemas.microsoft.com/office/drawing/2014/main" id="{1E415DD7-33CB-47CC-B820-C53FE5F3EBC0}"/>
              </a:ext>
            </a:extLst>
          </p:cNvPr>
          <p:cNvCxnSpPr>
            <a:cxnSpLocks/>
          </p:cNvCxnSpPr>
          <p:nvPr/>
        </p:nvCxnSpPr>
        <p:spPr>
          <a:xfrm flipH="1">
            <a:off x="818237" y="2909395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Konektor Panah Lurus 108" title="Baris Acara Dalam Garis Waktu">
            <a:extLst>
              <a:ext uri="{FF2B5EF4-FFF2-40B4-BE49-F238E27FC236}">
                <a16:creationId xmlns:a16="http://schemas.microsoft.com/office/drawing/2014/main" id="{4F7A48B1-BFF8-4BD8-BFF3-80716E61325C}"/>
              </a:ext>
            </a:extLst>
          </p:cNvPr>
          <p:cNvCxnSpPr>
            <a:cxnSpLocks/>
          </p:cNvCxnSpPr>
          <p:nvPr/>
        </p:nvCxnSpPr>
        <p:spPr>
          <a:xfrm rot="10800000" flipH="1">
            <a:off x="4355150" y="3940403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Konektor Panah Lurus 109" title="Baris Acara Dalam Garis Waktu">
            <a:extLst>
              <a:ext uri="{FF2B5EF4-FFF2-40B4-BE49-F238E27FC236}">
                <a16:creationId xmlns:a16="http://schemas.microsoft.com/office/drawing/2014/main" id="{526DDCF1-9B47-496A-B73E-5D90C07F5400}"/>
              </a:ext>
            </a:extLst>
          </p:cNvPr>
          <p:cNvCxnSpPr>
            <a:cxnSpLocks/>
          </p:cNvCxnSpPr>
          <p:nvPr/>
        </p:nvCxnSpPr>
        <p:spPr>
          <a:xfrm rot="10800000" flipH="1">
            <a:off x="3656140" y="3940403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Konektor Panah Lurus 110" title="Baris Acara Dalam Garis Waktu">
            <a:extLst>
              <a:ext uri="{FF2B5EF4-FFF2-40B4-BE49-F238E27FC236}">
                <a16:creationId xmlns:a16="http://schemas.microsoft.com/office/drawing/2014/main" id="{3190EC33-8D45-4620-81BA-76BA8CB9A8DC}"/>
              </a:ext>
            </a:extLst>
          </p:cNvPr>
          <p:cNvCxnSpPr>
            <a:cxnSpLocks/>
          </p:cNvCxnSpPr>
          <p:nvPr/>
        </p:nvCxnSpPr>
        <p:spPr>
          <a:xfrm flipH="1">
            <a:off x="5061715" y="2964547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Konektor Panah Lurus 111" title="Baris Acara Dalam Garis Waktu">
            <a:extLst>
              <a:ext uri="{FF2B5EF4-FFF2-40B4-BE49-F238E27FC236}">
                <a16:creationId xmlns:a16="http://schemas.microsoft.com/office/drawing/2014/main" id="{A58FD9A9-444B-44BB-B812-16A34F9BE239}"/>
              </a:ext>
            </a:extLst>
          </p:cNvPr>
          <p:cNvCxnSpPr>
            <a:cxnSpLocks/>
          </p:cNvCxnSpPr>
          <p:nvPr/>
        </p:nvCxnSpPr>
        <p:spPr>
          <a:xfrm flipH="1">
            <a:off x="5421691" y="2964547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Konektor Panah Lurus 112" title="Baris Acara Dalam Garis Waktu">
            <a:extLst>
              <a:ext uri="{FF2B5EF4-FFF2-40B4-BE49-F238E27FC236}">
                <a16:creationId xmlns:a16="http://schemas.microsoft.com/office/drawing/2014/main" id="{11F1A917-5616-4F80-9775-474A7B51161E}"/>
              </a:ext>
            </a:extLst>
          </p:cNvPr>
          <p:cNvCxnSpPr>
            <a:cxnSpLocks/>
          </p:cNvCxnSpPr>
          <p:nvPr/>
        </p:nvCxnSpPr>
        <p:spPr>
          <a:xfrm flipH="1">
            <a:off x="4713670" y="2964547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Konektor Panah Lurus 113" title="Baris Acara Dalam Garis Waktu">
            <a:extLst>
              <a:ext uri="{FF2B5EF4-FFF2-40B4-BE49-F238E27FC236}">
                <a16:creationId xmlns:a16="http://schemas.microsoft.com/office/drawing/2014/main" id="{19CE168B-5718-4095-8EBB-E3D0FB42E204}"/>
              </a:ext>
            </a:extLst>
          </p:cNvPr>
          <p:cNvCxnSpPr>
            <a:cxnSpLocks/>
          </p:cNvCxnSpPr>
          <p:nvPr/>
        </p:nvCxnSpPr>
        <p:spPr>
          <a:xfrm rot="10800000" flipH="1">
            <a:off x="6125205" y="3940403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Konektor Panah Lurus 114" title="Baris Acara Dalam Garis Waktu">
            <a:extLst>
              <a:ext uri="{FF2B5EF4-FFF2-40B4-BE49-F238E27FC236}">
                <a16:creationId xmlns:a16="http://schemas.microsoft.com/office/drawing/2014/main" id="{6ACCBCB4-220E-4DE0-AA69-BBA78232B355}"/>
              </a:ext>
            </a:extLst>
          </p:cNvPr>
          <p:cNvCxnSpPr>
            <a:cxnSpLocks/>
          </p:cNvCxnSpPr>
          <p:nvPr/>
        </p:nvCxnSpPr>
        <p:spPr>
          <a:xfrm rot="10800000" flipH="1">
            <a:off x="6483725" y="3940403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ampungan Teks 30">
            <a:extLst>
              <a:ext uri="{FF2B5EF4-FFF2-40B4-BE49-F238E27FC236}">
                <a16:creationId xmlns:a16="http://schemas.microsoft.com/office/drawing/2014/main" id="{DCCCF7A3-EE24-4AC6-8C39-DCED494B6F0F}"/>
              </a:ext>
            </a:extLst>
          </p:cNvPr>
          <p:cNvSpPr txBox="1">
            <a:spLocks/>
          </p:cNvSpPr>
          <p:nvPr/>
        </p:nvSpPr>
        <p:spPr>
          <a:xfrm>
            <a:off x="6479224" y="2339056"/>
            <a:ext cx="1345406" cy="550070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id-ID" sz="1200" dirty="0"/>
              <a:t>Penilaian dan Administrasi</a:t>
            </a:r>
          </a:p>
        </p:txBody>
      </p:sp>
      <p:sp>
        <p:nvSpPr>
          <p:cNvPr id="122" name="Tampungan Teks 31">
            <a:extLst>
              <a:ext uri="{FF2B5EF4-FFF2-40B4-BE49-F238E27FC236}">
                <a16:creationId xmlns:a16="http://schemas.microsoft.com/office/drawing/2014/main" id="{F7D9ADE4-6BC9-4479-B39C-C6271E6FA4E7}"/>
              </a:ext>
            </a:extLst>
          </p:cNvPr>
          <p:cNvSpPr txBox="1">
            <a:spLocks/>
          </p:cNvSpPr>
          <p:nvPr/>
        </p:nvSpPr>
        <p:spPr>
          <a:xfrm>
            <a:off x="6505279" y="2721934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6-8 Mei 2020</a:t>
            </a:r>
          </a:p>
        </p:txBody>
      </p:sp>
      <p:cxnSp>
        <p:nvCxnSpPr>
          <p:cNvPr id="123" name="Konektor Panah Lurus 122" title="Baris Acara Dalam Garis Waktu">
            <a:extLst>
              <a:ext uri="{FF2B5EF4-FFF2-40B4-BE49-F238E27FC236}">
                <a16:creationId xmlns:a16="http://schemas.microsoft.com/office/drawing/2014/main" id="{AE6FDC6F-ADB6-4C36-B2FF-D74EE5323F2B}"/>
              </a:ext>
            </a:extLst>
          </p:cNvPr>
          <p:cNvCxnSpPr>
            <a:cxnSpLocks/>
          </p:cNvCxnSpPr>
          <p:nvPr/>
        </p:nvCxnSpPr>
        <p:spPr>
          <a:xfrm flipH="1">
            <a:off x="7185790" y="2960259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Konektor Panah Lurus 123" title="Baris Acara Dalam Garis Waktu">
            <a:extLst>
              <a:ext uri="{FF2B5EF4-FFF2-40B4-BE49-F238E27FC236}">
                <a16:creationId xmlns:a16="http://schemas.microsoft.com/office/drawing/2014/main" id="{066D47BD-42C0-4231-90CB-165445EC375E}"/>
              </a:ext>
            </a:extLst>
          </p:cNvPr>
          <p:cNvCxnSpPr>
            <a:cxnSpLocks/>
          </p:cNvCxnSpPr>
          <p:nvPr/>
        </p:nvCxnSpPr>
        <p:spPr>
          <a:xfrm flipH="1">
            <a:off x="7545766" y="2960259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Konektor Panah Lurus 124" title="Baris Acara Dalam Garis Waktu">
            <a:extLst>
              <a:ext uri="{FF2B5EF4-FFF2-40B4-BE49-F238E27FC236}">
                <a16:creationId xmlns:a16="http://schemas.microsoft.com/office/drawing/2014/main" id="{4B443439-155A-48CA-9BAB-2C46A35C7130}"/>
              </a:ext>
            </a:extLst>
          </p:cNvPr>
          <p:cNvCxnSpPr>
            <a:cxnSpLocks/>
          </p:cNvCxnSpPr>
          <p:nvPr/>
        </p:nvCxnSpPr>
        <p:spPr>
          <a:xfrm flipH="1">
            <a:off x="6837745" y="2960259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Konektor Panah Lurus 125" title="Baris Acara Dalam Garis Waktu">
            <a:extLst>
              <a:ext uri="{FF2B5EF4-FFF2-40B4-BE49-F238E27FC236}">
                <a16:creationId xmlns:a16="http://schemas.microsoft.com/office/drawing/2014/main" id="{9B4C58D6-EF4E-42D5-8D34-5294675266A5}"/>
              </a:ext>
            </a:extLst>
          </p:cNvPr>
          <p:cNvCxnSpPr>
            <a:cxnSpLocks/>
          </p:cNvCxnSpPr>
          <p:nvPr/>
        </p:nvCxnSpPr>
        <p:spPr>
          <a:xfrm rot="10800000" flipH="1">
            <a:off x="8607792" y="3908132"/>
            <a:ext cx="1" cy="582740"/>
          </a:xfrm>
          <a:prstGeom prst="straightConnector1">
            <a:avLst/>
          </a:prstGeom>
          <a:ln w="34925" cap="rnd"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ampungan Teks 30">
            <a:extLst>
              <a:ext uri="{FF2B5EF4-FFF2-40B4-BE49-F238E27FC236}">
                <a16:creationId xmlns:a16="http://schemas.microsoft.com/office/drawing/2014/main" id="{AD12281E-556E-4507-84AC-7820F40C4C8B}"/>
              </a:ext>
            </a:extLst>
          </p:cNvPr>
          <p:cNvSpPr txBox="1">
            <a:spLocks/>
          </p:cNvSpPr>
          <p:nvPr/>
        </p:nvSpPr>
        <p:spPr>
          <a:xfrm>
            <a:off x="7367493" y="4576185"/>
            <a:ext cx="1840698" cy="421481"/>
          </a:xfrm>
          <a:prstGeom prst="rect">
            <a:avLst/>
          </a:prstGeom>
          <a:noFill/>
          <a:ln>
            <a:noFill/>
          </a:ln>
        </p:spPr>
        <p:txBody>
          <a:bodyPr vert="horz" lIns="0" tIns="27000" rIns="0" bIns="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1200" dirty="0"/>
              <a:t>UJIAN AKHIR SEMESTER</a:t>
            </a:r>
          </a:p>
        </p:txBody>
      </p:sp>
      <p:sp>
        <p:nvSpPr>
          <p:cNvPr id="128" name="Tampungan Teks 31">
            <a:extLst>
              <a:ext uri="{FF2B5EF4-FFF2-40B4-BE49-F238E27FC236}">
                <a16:creationId xmlns:a16="http://schemas.microsoft.com/office/drawing/2014/main" id="{CBCD9F79-EF22-43C6-8525-4424C0A5FCA2}"/>
              </a:ext>
            </a:extLst>
          </p:cNvPr>
          <p:cNvSpPr txBox="1">
            <a:spLocks/>
          </p:cNvSpPr>
          <p:nvPr/>
        </p:nvSpPr>
        <p:spPr>
          <a:xfrm>
            <a:off x="7641192" y="4830475"/>
            <a:ext cx="1293296" cy="140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2925" indent="-2762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8096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0763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343025" indent="-2667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rtl="0"/>
            <a:r>
              <a:rPr lang="id-ID" sz="900" dirty="0"/>
              <a:t>Juni 2020</a:t>
            </a:r>
          </a:p>
        </p:txBody>
      </p:sp>
    </p:spTree>
    <p:extLst>
      <p:ext uri="{BB962C8B-B14F-4D97-AF65-F5344CB8AC3E}">
        <p14:creationId xmlns:p14="http://schemas.microsoft.com/office/powerpoint/2010/main" val="3708042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mpungan Gambar 6" descr="air, ombak, pantai berpasir">
            <a:extLst>
              <a:ext uri="{FF2B5EF4-FFF2-40B4-BE49-F238E27FC236}">
                <a16:creationId xmlns:a16="http://schemas.microsoft.com/office/drawing/2014/main" id="{3C93D08A-A6C3-0E48-9CD7-3960B2A050B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/>
          <a:srcRect t="89" b="89"/>
          <a:stretch>
            <a:fillRect/>
          </a:stretch>
        </p:blipFill>
        <p:spPr>
          <a:xfrm>
            <a:off x="79013" y="1229354"/>
            <a:ext cx="4656273" cy="4706361"/>
          </a:xfrm>
        </p:spPr>
      </p:pic>
      <p:sp>
        <p:nvSpPr>
          <p:cNvPr id="2" name="Judul 1">
            <a:extLst>
              <a:ext uri="{FF2B5EF4-FFF2-40B4-BE49-F238E27FC236}">
                <a16:creationId xmlns:a16="http://schemas.microsoft.com/office/drawing/2014/main" id="{352D215A-7D9D-4B71-81A1-3220FCFE3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0354" y="270810"/>
            <a:ext cx="3527657" cy="693451"/>
          </a:xfrm>
        </p:spPr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GENERAL RULES PROJECT AKHIR</a:t>
            </a:r>
          </a:p>
        </p:txBody>
      </p:sp>
      <p:pic>
        <p:nvPicPr>
          <p:cNvPr id="71" name="Tampungan Gambar 70" descr="tautan">
            <a:extLst>
              <a:ext uri="{FF2B5EF4-FFF2-40B4-BE49-F238E27FC236}">
                <a16:creationId xmlns:a16="http://schemas.microsoft.com/office/drawing/2014/main" id="{E5542F6D-CB05-1E49-9D10-41D51547FB68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Tampungan Teks 7">
            <a:extLst>
              <a:ext uri="{FF2B5EF4-FFF2-40B4-BE49-F238E27FC236}">
                <a16:creationId xmlns:a16="http://schemas.microsoft.com/office/drawing/2014/main" id="{E6971D8C-ECC5-4EDD-AC10-DDF4CA7E9D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id-ID" sz="1600" dirty="0"/>
              <a:t>Ikuti petunjuk yang telah disampaikan</a:t>
            </a:r>
          </a:p>
        </p:txBody>
      </p:sp>
      <p:sp>
        <p:nvSpPr>
          <p:cNvPr id="78" name="Tampungan Teks 12">
            <a:extLst>
              <a:ext uri="{FF2B5EF4-FFF2-40B4-BE49-F238E27FC236}">
                <a16:creationId xmlns:a16="http://schemas.microsoft.com/office/drawing/2014/main" id="{B9366D2C-DAC9-484E-BC91-EFDB13FDA0E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213" y="1871199"/>
            <a:ext cx="2046064" cy="781636"/>
          </a:xfrm>
        </p:spPr>
        <p:txBody>
          <a:bodyPr rtlCol="0"/>
          <a:lstStyle/>
          <a:p>
            <a:pPr rtl="0"/>
            <a:r>
              <a:rPr lang="id-ID" sz="1400" dirty="0"/>
              <a:t>Bilamana ada yang dirasa ragu dapat segera ditanyakan. Jangan asal mengerjakan </a:t>
            </a:r>
            <a:r>
              <a:rPr lang="id-ID" sz="1400" dirty="0" err="1"/>
              <a:t>project</a:t>
            </a:r>
            <a:r>
              <a:rPr lang="id-ID" sz="1400" dirty="0"/>
              <a:t> akhir.</a:t>
            </a:r>
          </a:p>
        </p:txBody>
      </p:sp>
      <p:cxnSp>
        <p:nvCxnSpPr>
          <p:cNvPr id="79" name="Konektor Lurus 78" descr="Garis pemisah pertama pada slide">
            <a:extLst>
              <a:ext uri="{FF2B5EF4-FFF2-40B4-BE49-F238E27FC236}">
                <a16:creationId xmlns:a16="http://schemas.microsoft.com/office/drawing/2014/main" id="{9A78A0D0-CF23-497E-A110-B0666F32E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6576210" y="2802431"/>
            <a:ext cx="178401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Tampungan Gambar 72" descr="kirim">
            <a:extLst>
              <a:ext uri="{FF2B5EF4-FFF2-40B4-BE49-F238E27FC236}">
                <a16:creationId xmlns:a16="http://schemas.microsoft.com/office/drawing/2014/main" id="{434488A9-1494-5A4A-9B81-A4830C2F8568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15" b="115"/>
          <a:stretch>
            <a:fillRect/>
          </a:stretch>
        </p:blipFill>
        <p:spPr/>
      </p:pic>
      <p:sp>
        <p:nvSpPr>
          <p:cNvPr id="9" name="Tampungan Teks 8">
            <a:extLst>
              <a:ext uri="{FF2B5EF4-FFF2-40B4-BE49-F238E27FC236}">
                <a16:creationId xmlns:a16="http://schemas.microsoft.com/office/drawing/2014/main" id="{A6E9F776-E542-4D93-851A-A3A10F6D2A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76210" y="2982243"/>
            <a:ext cx="2251800" cy="432000"/>
          </a:xfrm>
        </p:spPr>
        <p:txBody>
          <a:bodyPr rtlCol="0"/>
          <a:lstStyle/>
          <a:p>
            <a:pPr rtl="0"/>
            <a:r>
              <a:rPr lang="id-ID" sz="1600" dirty="0"/>
              <a:t>Penilaian dan Administrasi</a:t>
            </a:r>
          </a:p>
        </p:txBody>
      </p:sp>
      <p:sp>
        <p:nvSpPr>
          <p:cNvPr id="76" name="Tampungan Teks 3">
            <a:extLst>
              <a:ext uri="{FF2B5EF4-FFF2-40B4-BE49-F238E27FC236}">
                <a16:creationId xmlns:a16="http://schemas.microsoft.com/office/drawing/2014/main" id="{4BB1D872-AE86-6841-98FC-E66E618311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76211" y="3460321"/>
            <a:ext cx="2251798" cy="691683"/>
          </a:xfrm>
        </p:spPr>
        <p:txBody>
          <a:bodyPr rtlCol="0"/>
          <a:lstStyle/>
          <a:p>
            <a:pPr rtl="0"/>
            <a:r>
              <a:rPr lang="id-ID" sz="1400" dirty="0"/>
              <a:t>Wajib diikuti dan diselesaikan. Bilamana tidak dipatuhi bisa mengulang di tahun depan. </a:t>
            </a:r>
          </a:p>
        </p:txBody>
      </p:sp>
      <p:cxnSp>
        <p:nvCxnSpPr>
          <p:cNvPr id="80" name="Konektor Lurus 79" descr="Garis pemisah kedua pada slide">
            <a:extLst>
              <a:ext uri="{FF2B5EF4-FFF2-40B4-BE49-F238E27FC236}">
                <a16:creationId xmlns:a16="http://schemas.microsoft.com/office/drawing/2014/main" id="{71E28D1F-12FD-4E24-882A-D25172903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6576210" y="4281017"/>
            <a:ext cx="178401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Tampungan Gambar 74" descr="jaringan">
            <a:extLst>
              <a:ext uri="{FF2B5EF4-FFF2-40B4-BE49-F238E27FC236}">
                <a16:creationId xmlns:a16="http://schemas.microsoft.com/office/drawing/2014/main" id="{2259C1B6-6592-CA47-8223-67E45CA2A8C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/>
      </p:pic>
      <p:sp>
        <p:nvSpPr>
          <p:cNvPr id="10" name="Tampungan Teks 9">
            <a:extLst>
              <a:ext uri="{FF2B5EF4-FFF2-40B4-BE49-F238E27FC236}">
                <a16:creationId xmlns:a16="http://schemas.microsoft.com/office/drawing/2014/main" id="{CE222CAE-9234-4B0E-90FC-584C469313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576212" y="4432457"/>
            <a:ext cx="2251800" cy="432000"/>
          </a:xfrm>
        </p:spPr>
        <p:txBody>
          <a:bodyPr rtlCol="0"/>
          <a:lstStyle/>
          <a:p>
            <a:pPr rtl="0"/>
            <a:r>
              <a:rPr lang="id-ID" sz="1600" dirty="0"/>
              <a:t>Dilarang </a:t>
            </a:r>
            <a:r>
              <a:rPr lang="id-ID" sz="1600" dirty="0" err="1"/>
              <a:t>Copas</a:t>
            </a:r>
            <a:endParaRPr lang="id-ID" sz="1600" dirty="0"/>
          </a:p>
        </p:txBody>
      </p:sp>
      <p:sp>
        <p:nvSpPr>
          <p:cNvPr id="77" name="Tampungan Teks 4">
            <a:extLst>
              <a:ext uri="{FF2B5EF4-FFF2-40B4-BE49-F238E27FC236}">
                <a16:creationId xmlns:a16="http://schemas.microsoft.com/office/drawing/2014/main" id="{428D8FC0-4DC8-7F4A-AA1F-F12F19656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76212" y="4714399"/>
            <a:ext cx="2251799" cy="1348637"/>
          </a:xfrm>
        </p:spPr>
        <p:txBody>
          <a:bodyPr rtlCol="0"/>
          <a:lstStyle/>
          <a:p>
            <a:pPr rtl="0"/>
            <a:r>
              <a:rPr lang="id-ID" sz="1400" dirty="0"/>
              <a:t>Dilarang menggunakan </a:t>
            </a:r>
            <a:r>
              <a:rPr lang="id-ID" sz="1400" dirty="0" err="1"/>
              <a:t>project</a:t>
            </a:r>
            <a:r>
              <a:rPr lang="id-ID" sz="1400" dirty="0"/>
              <a:t> </a:t>
            </a:r>
            <a:r>
              <a:rPr lang="id-ID" sz="1400" dirty="0" err="1"/>
              <a:t>kating</a:t>
            </a:r>
            <a:r>
              <a:rPr lang="id-ID" sz="1400" dirty="0"/>
              <a:t>, tahun lalu, kelompok lain, dan menggunakan sumber (contoh </a:t>
            </a:r>
            <a:r>
              <a:rPr lang="id-ID" sz="1400" dirty="0" err="1"/>
              <a:t>project</a:t>
            </a:r>
            <a:r>
              <a:rPr lang="id-ID" sz="1400" dirty="0"/>
              <a:t> </a:t>
            </a:r>
            <a:r>
              <a:rPr lang="id-ID" sz="1400" dirty="0" err="1"/>
              <a:t>online</a:t>
            </a:r>
            <a:r>
              <a:rPr lang="id-ID" sz="1400" dirty="0"/>
              <a:t>) yang sama dengan yang digunakan kelompok lain.</a:t>
            </a:r>
          </a:p>
        </p:txBody>
      </p: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B2A7A116-BC28-4E39-B586-25212F9948F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8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2696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BA7F665-80EE-4503-AEF8-83FD1987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d-ID" dirty="0">
                <a:latin typeface="Ubuntu Condensed" panose="020B0506030602030204" pitchFamily="34" charset="0"/>
              </a:rPr>
              <a:t>PEMBAGIAN KELOMPOK UNTUK KELAS A</a:t>
            </a:r>
          </a:p>
        </p:txBody>
      </p:sp>
      <p:sp>
        <p:nvSpPr>
          <p:cNvPr id="14" name="Tampungan Teks 13">
            <a:extLst>
              <a:ext uri="{FF2B5EF4-FFF2-40B4-BE49-F238E27FC236}">
                <a16:creationId xmlns:a16="http://schemas.microsoft.com/office/drawing/2014/main" id="{F6C3308C-9E0D-4714-B21C-782220416AB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24000" y="1393797"/>
            <a:ext cx="2845403" cy="5032203"/>
          </a:xfrm>
        </p:spPr>
        <p:txBody>
          <a:bodyPr rtlCol="0"/>
          <a:lstStyle/>
          <a:p>
            <a:pPr rtl="0"/>
            <a:r>
              <a:rPr lang="id-ID" dirty="0">
                <a:solidFill>
                  <a:schemeClr val="tx1"/>
                </a:solidFill>
              </a:rPr>
              <a:t>Kelompok 1: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Arif Suryanto (123170061)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Soma </a:t>
            </a:r>
            <a:r>
              <a:rPr lang="id-ID" dirty="0" err="1">
                <a:solidFill>
                  <a:schemeClr val="tx1"/>
                </a:solidFill>
              </a:rPr>
              <a:t>Ma’ruf</a:t>
            </a:r>
            <a:r>
              <a:rPr lang="id-ID" dirty="0">
                <a:solidFill>
                  <a:schemeClr val="tx1"/>
                </a:solidFill>
              </a:rPr>
              <a:t> D. (123170083)</a:t>
            </a:r>
          </a:p>
          <a:p>
            <a:r>
              <a:rPr lang="id-ID" dirty="0">
                <a:solidFill>
                  <a:schemeClr val="tx1"/>
                </a:solidFill>
              </a:rPr>
              <a:t>Kelompok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Andre Julio S. M. (123170079)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Reo </a:t>
            </a:r>
            <a:r>
              <a:rPr lang="id-ID" dirty="0" err="1">
                <a:solidFill>
                  <a:schemeClr val="tx1"/>
                </a:solidFill>
              </a:rPr>
              <a:t>Sahobby</a:t>
            </a:r>
            <a:r>
              <a:rPr lang="id-ID" dirty="0">
                <a:solidFill>
                  <a:schemeClr val="tx1"/>
                </a:solidFill>
              </a:rPr>
              <a:t> (123170067)</a:t>
            </a:r>
          </a:p>
          <a:p>
            <a:r>
              <a:rPr lang="id-ID" dirty="0">
                <a:solidFill>
                  <a:schemeClr val="tx1"/>
                </a:solidFill>
              </a:rPr>
              <a:t>Kelompok 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Judanti</a:t>
            </a:r>
            <a:r>
              <a:rPr lang="id-ID" dirty="0">
                <a:solidFill>
                  <a:schemeClr val="tx1"/>
                </a:solidFill>
              </a:rPr>
              <a:t> Cahyaning T. (123170014)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Rizkyana K. (123170069)</a:t>
            </a:r>
          </a:p>
          <a:p>
            <a:r>
              <a:rPr lang="id-ID" dirty="0">
                <a:solidFill>
                  <a:schemeClr val="tx1"/>
                </a:solidFill>
              </a:rPr>
              <a:t>Kelompok 4: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Jundi Hafizhul H. (123170029)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Anisa Nabila I. S. (123170013)</a:t>
            </a:r>
          </a:p>
          <a:p>
            <a:r>
              <a:rPr lang="id-ID" dirty="0">
                <a:solidFill>
                  <a:schemeClr val="tx1"/>
                </a:solidFill>
              </a:rPr>
              <a:t>Kelompok 5: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Anisa </a:t>
            </a:r>
            <a:r>
              <a:rPr lang="id-ID" dirty="0" err="1">
                <a:solidFill>
                  <a:schemeClr val="tx1"/>
                </a:solidFill>
              </a:rPr>
              <a:t>Sholichwati</a:t>
            </a:r>
            <a:r>
              <a:rPr lang="id-ID" dirty="0">
                <a:solidFill>
                  <a:schemeClr val="tx1"/>
                </a:solidFill>
              </a:rPr>
              <a:t> (123170046)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M. Yora Reza A. (123170070)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  <p:grpSp>
        <p:nvGrpSpPr>
          <p:cNvPr id="33" name="Grup 32" title="sekelompok segitiga">
            <a:extLst>
              <a:ext uri="{FF2B5EF4-FFF2-40B4-BE49-F238E27FC236}">
                <a16:creationId xmlns:a16="http://schemas.microsoft.com/office/drawing/2014/main" id="{8F728585-A663-4E22-87F7-AAD670071200}"/>
              </a:ext>
            </a:extLst>
          </p:cNvPr>
          <p:cNvGrpSpPr/>
          <p:nvPr/>
        </p:nvGrpSpPr>
        <p:grpSpPr>
          <a:xfrm>
            <a:off x="7558620" y="145502"/>
            <a:ext cx="1387657" cy="1436996"/>
            <a:chOff x="9862160" y="831132"/>
            <a:chExt cx="1850209" cy="1915995"/>
          </a:xfrm>
        </p:grpSpPr>
        <p:sp>
          <p:nvSpPr>
            <p:cNvPr id="34" name="Bentuk bebas: Bentuk 33" title="segitiga">
              <a:extLst>
                <a:ext uri="{FF2B5EF4-FFF2-40B4-BE49-F238E27FC236}">
                  <a16:creationId xmlns:a16="http://schemas.microsoft.com/office/drawing/2014/main" id="{74632BF7-7DCC-4CB0-A278-AD3B28FE96BA}"/>
                </a:ext>
              </a:extLst>
            </p:cNvPr>
            <p:cNvSpPr/>
            <p:nvPr/>
          </p:nvSpPr>
          <p:spPr>
            <a:xfrm rot="19260823">
              <a:off x="9984083" y="1150976"/>
              <a:ext cx="467362" cy="344458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5" name="Bentuk bebas: Bentuk 34" title="segitiga">
              <a:extLst>
                <a:ext uri="{FF2B5EF4-FFF2-40B4-BE49-F238E27FC236}">
                  <a16:creationId xmlns:a16="http://schemas.microsoft.com/office/drawing/2014/main" id="{F3B7A750-FBC6-4475-9937-5A5FF7957A67}"/>
                </a:ext>
              </a:extLst>
            </p:cNvPr>
            <p:cNvSpPr/>
            <p:nvPr/>
          </p:nvSpPr>
          <p:spPr>
            <a:xfrm rot="20377627">
              <a:off x="10445799" y="1461330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6" name="Bentuk bebas: Bentuk 35" title="segitiga">
              <a:extLst>
                <a:ext uri="{FF2B5EF4-FFF2-40B4-BE49-F238E27FC236}">
                  <a16:creationId xmlns:a16="http://schemas.microsoft.com/office/drawing/2014/main" id="{2AEBF1D4-D3EA-4EFC-96B4-BE3208DC9F9D}"/>
                </a:ext>
              </a:extLst>
            </p:cNvPr>
            <p:cNvSpPr/>
            <p:nvPr/>
          </p:nvSpPr>
          <p:spPr>
            <a:xfrm rot="19260823">
              <a:off x="10485025" y="1232684"/>
              <a:ext cx="250689" cy="18476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7" name="Bentuk bebas: Bentuk 36" title="segitiga">
              <a:extLst>
                <a:ext uri="{FF2B5EF4-FFF2-40B4-BE49-F238E27FC236}">
                  <a16:creationId xmlns:a16="http://schemas.microsoft.com/office/drawing/2014/main" id="{9482C603-BF06-493B-A4FB-922E55E073FE}"/>
                </a:ext>
              </a:extLst>
            </p:cNvPr>
            <p:cNvSpPr/>
            <p:nvPr/>
          </p:nvSpPr>
          <p:spPr>
            <a:xfrm rot="19810388">
              <a:off x="10832584" y="139371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8" name="Bentuk bebas: Bentuk 37" title="segitiga">
              <a:extLst>
                <a:ext uri="{FF2B5EF4-FFF2-40B4-BE49-F238E27FC236}">
                  <a16:creationId xmlns:a16="http://schemas.microsoft.com/office/drawing/2014/main" id="{8896E3A5-9F33-4D5C-9F1D-5072AAC7EDCD}"/>
                </a:ext>
              </a:extLst>
            </p:cNvPr>
            <p:cNvSpPr/>
            <p:nvPr/>
          </p:nvSpPr>
          <p:spPr>
            <a:xfrm rot="18277851">
              <a:off x="10920185" y="9941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39" name="Bentuk bebas: Bentuk 38" title="segitiga">
              <a:extLst>
                <a:ext uri="{FF2B5EF4-FFF2-40B4-BE49-F238E27FC236}">
                  <a16:creationId xmlns:a16="http://schemas.microsoft.com/office/drawing/2014/main" id="{5CE56383-9C4D-4A22-8C3F-2BFAC639C530}"/>
                </a:ext>
              </a:extLst>
            </p:cNvPr>
            <p:cNvSpPr/>
            <p:nvPr/>
          </p:nvSpPr>
          <p:spPr>
            <a:xfrm rot="20761418">
              <a:off x="11313110" y="1642801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0" name="Bentuk bebas: Bentuk 39" title="segitiga">
              <a:extLst>
                <a:ext uri="{FF2B5EF4-FFF2-40B4-BE49-F238E27FC236}">
                  <a16:creationId xmlns:a16="http://schemas.microsoft.com/office/drawing/2014/main" id="{2B4AB49B-299B-45F1-A97B-165C71460A30}"/>
                </a:ext>
              </a:extLst>
            </p:cNvPr>
            <p:cNvSpPr/>
            <p:nvPr/>
          </p:nvSpPr>
          <p:spPr>
            <a:xfrm rot="17315293">
              <a:off x="11523906" y="859664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1" name="Bentuk bebas: Bentuk 40" title="segitiga">
              <a:extLst>
                <a:ext uri="{FF2B5EF4-FFF2-40B4-BE49-F238E27FC236}">
                  <a16:creationId xmlns:a16="http://schemas.microsoft.com/office/drawing/2014/main" id="{223660C9-E786-4F4A-96A1-E22F6991217D}"/>
                </a:ext>
              </a:extLst>
            </p:cNvPr>
            <p:cNvSpPr/>
            <p:nvPr/>
          </p:nvSpPr>
          <p:spPr>
            <a:xfrm rot="20082236">
              <a:off x="11215766" y="1243239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2" name="Bentuk bebas: Bentuk 41" title="segitiga">
              <a:extLst>
                <a:ext uri="{FF2B5EF4-FFF2-40B4-BE49-F238E27FC236}">
                  <a16:creationId xmlns:a16="http://schemas.microsoft.com/office/drawing/2014/main" id="{2C75C772-F093-4933-898C-D9C65C0F3F73}"/>
                </a:ext>
              </a:extLst>
            </p:cNvPr>
            <p:cNvSpPr/>
            <p:nvPr/>
          </p:nvSpPr>
          <p:spPr>
            <a:xfrm rot="19879732">
              <a:off x="11436537" y="1436545"/>
              <a:ext cx="216995" cy="159931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3" name="Bentuk bebas: Bentuk 42" title="segitiga">
              <a:extLst>
                <a:ext uri="{FF2B5EF4-FFF2-40B4-BE49-F238E27FC236}">
                  <a16:creationId xmlns:a16="http://schemas.microsoft.com/office/drawing/2014/main" id="{8D768F9C-760D-410A-A60E-6285E1D66EAC}"/>
                </a:ext>
              </a:extLst>
            </p:cNvPr>
            <p:cNvSpPr/>
            <p:nvPr/>
          </p:nvSpPr>
          <p:spPr>
            <a:xfrm rot="328041">
              <a:off x="9862160" y="1513660"/>
              <a:ext cx="579699" cy="606799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  <a:gd name="connsiteX0" fmla="*/ 487806 w 487806"/>
                <a:gd name="connsiteY0" fmla="*/ 171848 h 510610"/>
                <a:gd name="connsiteX1" fmla="*/ 308036 w 487806"/>
                <a:gd name="connsiteY1" fmla="*/ 510610 h 510610"/>
                <a:gd name="connsiteX2" fmla="*/ 0 w 487806"/>
                <a:gd name="connsiteY2" fmla="*/ 0 h 510610"/>
                <a:gd name="connsiteX3" fmla="*/ 487806 w 487806"/>
                <a:gd name="connsiteY3" fmla="*/ 171848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7806" h="510610">
                  <a:moveTo>
                    <a:pt x="487806" y="171848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487806" y="171848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4" name="Bentuk bebas: Bentuk 43" title="segitiga">
              <a:extLst>
                <a:ext uri="{FF2B5EF4-FFF2-40B4-BE49-F238E27FC236}">
                  <a16:creationId xmlns:a16="http://schemas.microsoft.com/office/drawing/2014/main" id="{77C89462-3651-42AB-8271-83D9F6A88F96}"/>
                </a:ext>
              </a:extLst>
            </p:cNvPr>
            <p:cNvSpPr/>
            <p:nvPr/>
          </p:nvSpPr>
          <p:spPr>
            <a:xfrm>
              <a:off x="10639428" y="1814668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5" name="Bentuk bebas: Bentuk 44" title="segitiga">
              <a:extLst>
                <a:ext uri="{FF2B5EF4-FFF2-40B4-BE49-F238E27FC236}">
                  <a16:creationId xmlns:a16="http://schemas.microsoft.com/office/drawing/2014/main" id="{25A77506-DAFD-4EFD-BEC3-4B1CC7FED70B}"/>
                </a:ext>
              </a:extLst>
            </p:cNvPr>
            <p:cNvSpPr/>
            <p:nvPr/>
          </p:nvSpPr>
          <p:spPr>
            <a:xfrm rot="20761418">
              <a:off x="11280262" y="2096947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6" name="Bentuk bebas: Bentuk 45" title="segitiga">
              <a:extLst>
                <a:ext uri="{FF2B5EF4-FFF2-40B4-BE49-F238E27FC236}">
                  <a16:creationId xmlns:a16="http://schemas.microsoft.com/office/drawing/2014/main" id="{A2F7BBCC-60DA-4FA5-BB5C-2491F61740CB}"/>
                </a:ext>
              </a:extLst>
            </p:cNvPr>
            <p:cNvSpPr/>
            <p:nvPr/>
          </p:nvSpPr>
          <p:spPr>
            <a:xfrm rot="1160487">
              <a:off x="10059320" y="2226127"/>
              <a:ext cx="316887" cy="233554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0 w 692798"/>
                <a:gd name="connsiteY2" fmla="*/ 0 h 510610"/>
                <a:gd name="connsiteX3" fmla="*/ 692798 w 692798"/>
                <a:gd name="connsiteY3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  <p:sp>
          <p:nvSpPr>
            <p:cNvPr id="47" name="Bentuk bebas: Bentuk 46" title="segitiga">
              <a:extLst>
                <a:ext uri="{FF2B5EF4-FFF2-40B4-BE49-F238E27FC236}">
                  <a16:creationId xmlns:a16="http://schemas.microsoft.com/office/drawing/2014/main" id="{5506F340-1304-4556-9102-17C00BB75390}"/>
                </a:ext>
              </a:extLst>
            </p:cNvPr>
            <p:cNvSpPr/>
            <p:nvPr/>
          </p:nvSpPr>
          <p:spPr>
            <a:xfrm rot="803026">
              <a:off x="11353765" y="2627540"/>
              <a:ext cx="162256" cy="119587"/>
            </a:xfrm>
            <a:custGeom>
              <a:avLst/>
              <a:gdLst>
                <a:gd name="connsiteX0" fmla="*/ 692798 w 692798"/>
                <a:gd name="connsiteY0" fmla="*/ 224339 h 510610"/>
                <a:gd name="connsiteX1" fmla="*/ 308036 w 692798"/>
                <a:gd name="connsiteY1" fmla="*/ 510610 h 510610"/>
                <a:gd name="connsiteX2" fmla="*/ 64876 w 692798"/>
                <a:gd name="connsiteY2" fmla="*/ 168539 h 510610"/>
                <a:gd name="connsiteX3" fmla="*/ 0 w 692798"/>
                <a:gd name="connsiteY3" fmla="*/ 0 h 510610"/>
                <a:gd name="connsiteX4" fmla="*/ 692798 w 692798"/>
                <a:gd name="connsiteY4" fmla="*/ 224339 h 510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2798" h="510610">
                  <a:moveTo>
                    <a:pt x="692798" y="224339"/>
                  </a:moveTo>
                  <a:lnTo>
                    <a:pt x="308036" y="510610"/>
                  </a:lnTo>
                  <a:lnTo>
                    <a:pt x="64876" y="168539"/>
                  </a:lnTo>
                  <a:lnTo>
                    <a:pt x="0" y="0"/>
                  </a:lnTo>
                  <a:lnTo>
                    <a:pt x="692798" y="224339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d-ID" sz="1350" dirty="0"/>
            </a:p>
          </p:txBody>
        </p:sp>
      </p:grpSp>
      <p:sp>
        <p:nvSpPr>
          <p:cNvPr id="3" name="Tampungan Nomor Slide 2">
            <a:extLst>
              <a:ext uri="{FF2B5EF4-FFF2-40B4-BE49-F238E27FC236}">
                <a16:creationId xmlns:a16="http://schemas.microsoft.com/office/drawing/2014/main" id="{546F736D-1910-4E6F-9F86-9A9B0FCF47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id-ID" smtClean="0"/>
              <a:pPr rtl="0"/>
              <a:t>9</a:t>
            </a:fld>
            <a:endParaRPr lang="id-ID" dirty="0"/>
          </a:p>
        </p:txBody>
      </p:sp>
      <p:sp>
        <p:nvSpPr>
          <p:cNvPr id="55" name="Tampungan Teks 6">
            <a:extLst>
              <a:ext uri="{FF2B5EF4-FFF2-40B4-BE49-F238E27FC236}">
                <a16:creationId xmlns:a16="http://schemas.microsoft.com/office/drawing/2014/main" id="{271C99D5-8181-45C7-861C-E6AF05966AA5}"/>
              </a:ext>
            </a:extLst>
          </p:cNvPr>
          <p:cNvSpPr txBox="1">
            <a:spLocks/>
          </p:cNvSpPr>
          <p:nvPr/>
        </p:nvSpPr>
        <p:spPr>
          <a:xfrm>
            <a:off x="324001" y="971901"/>
            <a:ext cx="4581214" cy="2729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/>
              <a:t>Nomor kelompok harap dicatat</a:t>
            </a:r>
          </a:p>
        </p:txBody>
      </p:sp>
      <p:sp>
        <p:nvSpPr>
          <p:cNvPr id="56" name="Tampungan Teks 13">
            <a:extLst>
              <a:ext uri="{FF2B5EF4-FFF2-40B4-BE49-F238E27FC236}">
                <a16:creationId xmlns:a16="http://schemas.microsoft.com/office/drawing/2014/main" id="{18EFA9DE-E997-4046-9C3E-7258E2BF910A}"/>
              </a:ext>
            </a:extLst>
          </p:cNvPr>
          <p:cNvSpPr txBox="1">
            <a:spLocks/>
          </p:cNvSpPr>
          <p:nvPr/>
        </p:nvSpPr>
        <p:spPr>
          <a:xfrm>
            <a:off x="3169403" y="1393796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6: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Ayu Novira S. (123170073)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Muhammad Azam F. (123170059)</a:t>
            </a:r>
          </a:p>
          <a:p>
            <a:r>
              <a:rPr lang="id-ID" dirty="0">
                <a:solidFill>
                  <a:schemeClr val="tx1"/>
                </a:solidFill>
              </a:rPr>
              <a:t>Kelompok 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Abdul Malik A. (123170058)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Donny </a:t>
            </a:r>
            <a:r>
              <a:rPr lang="id-ID" dirty="0" err="1">
                <a:solidFill>
                  <a:schemeClr val="tx1"/>
                </a:solidFill>
              </a:rPr>
              <a:t>Ariff</a:t>
            </a:r>
            <a:r>
              <a:rPr lang="id-ID" dirty="0">
                <a:solidFill>
                  <a:schemeClr val="tx1"/>
                </a:solidFill>
              </a:rPr>
              <a:t> G. S. (123170045)</a:t>
            </a:r>
          </a:p>
          <a:p>
            <a:r>
              <a:rPr lang="id-ID" dirty="0">
                <a:solidFill>
                  <a:schemeClr val="tx1"/>
                </a:solidFill>
              </a:rPr>
              <a:t>Kelompok 8: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Irfandi Galih P. (123170034)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Rafi </a:t>
            </a:r>
            <a:r>
              <a:rPr lang="id-ID" dirty="0" err="1">
                <a:solidFill>
                  <a:schemeClr val="tx1"/>
                </a:solidFill>
              </a:rPr>
              <a:t>Haffiyan</a:t>
            </a:r>
            <a:r>
              <a:rPr lang="id-ID" dirty="0">
                <a:solidFill>
                  <a:schemeClr val="tx1"/>
                </a:solidFill>
              </a:rPr>
              <a:t> (123170086)</a:t>
            </a:r>
          </a:p>
          <a:p>
            <a:r>
              <a:rPr lang="id-ID" dirty="0">
                <a:solidFill>
                  <a:schemeClr val="tx1"/>
                </a:solidFill>
              </a:rPr>
              <a:t>Kelompok 9: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Basrizal</a:t>
            </a:r>
            <a:r>
              <a:rPr lang="id-ID" dirty="0">
                <a:solidFill>
                  <a:schemeClr val="tx1"/>
                </a:solidFill>
              </a:rPr>
              <a:t> Reza A. (123170089)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Diocahyo</a:t>
            </a:r>
            <a:r>
              <a:rPr lang="id-ID" dirty="0">
                <a:solidFill>
                  <a:schemeClr val="tx1"/>
                </a:solidFill>
              </a:rPr>
              <a:t> Saputra (123170033)</a:t>
            </a:r>
          </a:p>
          <a:p>
            <a:r>
              <a:rPr lang="id-ID" dirty="0">
                <a:solidFill>
                  <a:schemeClr val="tx1"/>
                </a:solidFill>
              </a:rPr>
              <a:t>Kelompok 10: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 err="1">
                <a:solidFill>
                  <a:schemeClr val="tx1"/>
                </a:solidFill>
              </a:rPr>
              <a:t>Qurrota’ain</a:t>
            </a:r>
            <a:r>
              <a:rPr lang="id-ID" dirty="0">
                <a:solidFill>
                  <a:schemeClr val="tx1"/>
                </a:solidFill>
              </a:rPr>
              <a:t> Hanifah (123170030)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Tasha </a:t>
            </a:r>
            <a:r>
              <a:rPr lang="id-ID" dirty="0" err="1">
                <a:solidFill>
                  <a:schemeClr val="tx1"/>
                </a:solidFill>
              </a:rPr>
              <a:t>Henrizky</a:t>
            </a:r>
            <a:r>
              <a:rPr lang="id-ID" dirty="0">
                <a:solidFill>
                  <a:schemeClr val="tx1"/>
                </a:solidFill>
              </a:rPr>
              <a:t> (123170040)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57" name="Tampungan Teks 13">
            <a:extLst>
              <a:ext uri="{FF2B5EF4-FFF2-40B4-BE49-F238E27FC236}">
                <a16:creationId xmlns:a16="http://schemas.microsoft.com/office/drawing/2014/main" id="{44A7AB8D-2B0C-4CAA-96EC-862B574515C6}"/>
              </a:ext>
            </a:extLst>
          </p:cNvPr>
          <p:cNvSpPr txBox="1">
            <a:spLocks/>
          </p:cNvSpPr>
          <p:nvPr/>
        </p:nvSpPr>
        <p:spPr>
          <a:xfrm>
            <a:off x="6014806" y="1400235"/>
            <a:ext cx="2845403" cy="503220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002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0719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07219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7244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dirty="0">
                <a:solidFill>
                  <a:schemeClr val="tx1"/>
                </a:solidFill>
              </a:rPr>
              <a:t>Kelompok 11: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Wildan Ihsan F. (123170080)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Nisfu </a:t>
            </a:r>
            <a:r>
              <a:rPr lang="id-ID" dirty="0" err="1">
                <a:solidFill>
                  <a:schemeClr val="tx1"/>
                </a:solidFill>
              </a:rPr>
              <a:t>Saaban</a:t>
            </a:r>
            <a:r>
              <a:rPr lang="id-ID" dirty="0">
                <a:solidFill>
                  <a:schemeClr val="tx1"/>
                </a:solidFill>
              </a:rPr>
              <a:t> (123170018)</a:t>
            </a:r>
          </a:p>
          <a:p>
            <a:r>
              <a:rPr lang="id-ID" dirty="0">
                <a:solidFill>
                  <a:schemeClr val="tx1"/>
                </a:solidFill>
              </a:rPr>
              <a:t>Kelompok 12: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Salsabila L. (123170084)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Anggita Rahmadani (123170076)</a:t>
            </a:r>
          </a:p>
          <a:p>
            <a:r>
              <a:rPr lang="id-ID" dirty="0">
                <a:solidFill>
                  <a:schemeClr val="tx1"/>
                </a:solidFill>
              </a:rPr>
              <a:t>Kelompok 13: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Puja Reza I. (123170077)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dirty="0">
                <a:solidFill>
                  <a:schemeClr val="tx1"/>
                </a:solidFill>
              </a:rPr>
              <a:t>Septian Tejo (123170081)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d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8024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Bir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ustom 143">
      <a:majorFont>
        <a:latin typeface="Rockwel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 algn="l"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9716096_TF16411175.potx" id="{0DF54294-4220-4EFB-BDE7-6C920E336728}" vid="{025B82AB-9D8D-4954-8623-079F6C0B781B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Presentasi singkat ramah lingkungan</Template>
  <TotalTime>0</TotalTime>
  <Words>1816</Words>
  <Application>Microsoft Office PowerPoint</Application>
  <PresentationFormat>Tampilan Layar (4:3)</PresentationFormat>
  <Paragraphs>321</Paragraphs>
  <Slides>15</Slides>
  <Notes>11</Notes>
  <HiddenSlides>0</HiddenSlides>
  <MMClips>0</MMClips>
  <ScaleCrop>false</ScaleCrop>
  <HeadingPairs>
    <vt:vector size="6" baseType="variant">
      <vt:variant>
        <vt:lpstr>Font Dipakai</vt:lpstr>
      </vt:variant>
      <vt:variant>
        <vt:i4>7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Noto Sans</vt:lpstr>
      <vt:lpstr>Rockwell</vt:lpstr>
      <vt:lpstr>Times New Roman</vt:lpstr>
      <vt:lpstr>Ubuntu Condensed</vt:lpstr>
      <vt:lpstr>Tema Office</vt:lpstr>
      <vt:lpstr>PROJECT AKHIR PRAKTIKUM TEKNOLOGI CLOUD COMPUTING</vt:lpstr>
      <vt:lpstr>PROJECT AKHIR SECARA SINGKAT</vt:lpstr>
      <vt:lpstr>DESKRIPSI PROJECT AKHIR</vt:lpstr>
      <vt:lpstr>DESKRIPSI PROJECT AKHIR</vt:lpstr>
      <vt:lpstr>FLOW ADMINISTRASI DAN PENILAIAN PROJECT AKHIR PRAKTIKUM TCC</vt:lpstr>
      <vt:lpstr>PENJELASAN MENGENAI LAPORAN PROJECT AKHIR</vt:lpstr>
      <vt:lpstr>TIMELINE PRAKTIKUM TEKNOLOGI CLOUD COMPUTING</vt:lpstr>
      <vt:lpstr>GENERAL RULES PROJECT AKHIR</vt:lpstr>
      <vt:lpstr>PEMBAGIAN KELOMPOK UNTUK KELAS A</vt:lpstr>
      <vt:lpstr>PEMBAGIAN KELOMPOK UNTUK KELAS B</vt:lpstr>
      <vt:lpstr>PEMBAGIAN KELOMPOK UNTUK KELAS C</vt:lpstr>
      <vt:lpstr>PEMBAGIAN KELOMPOK UNTUK KELAS D</vt:lpstr>
      <vt:lpstr>PEMBAGIAN KELOMPOK UNTUK KELAS E</vt:lpstr>
      <vt:lpstr>ADA PERTANYAAN?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2020-03-10T03:48:33Z</dcterms:created>
  <dcterms:modified xsi:type="dcterms:W3CDTF">2020-03-18T03:46:42Z</dcterms:modified>
</cp:coreProperties>
</file>